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Lst>
  <p:sldSz cx="12192000" cy="6858000"/>
  <p:notesSz cx="6858000" cy="9144000"/>
  <p:defaultTextStyle>
    <a:defPPr>
      <a:defRPr lang="en-N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A489"/>
    <a:srgbClr val="353537"/>
    <a:srgbClr val="A5A58D"/>
    <a:srgbClr val="D6D3CC"/>
    <a:srgbClr val="8D6374"/>
    <a:srgbClr val="535357"/>
    <a:srgbClr val="6F6F7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5" d="100"/>
          <a:sy n="65" d="100"/>
        </p:scale>
        <p:origin x="93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749AA-5C18-F5F0-C728-9C36E24F6D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A"/>
          </a:p>
        </p:txBody>
      </p:sp>
      <p:sp>
        <p:nvSpPr>
          <p:cNvPr id="3" name="Subtitle 2">
            <a:extLst>
              <a:ext uri="{FF2B5EF4-FFF2-40B4-BE49-F238E27FC236}">
                <a16:creationId xmlns:a16="http://schemas.microsoft.com/office/drawing/2014/main" id="{D90A85D1-9878-41C6-8823-C69B085230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A"/>
          </a:p>
        </p:txBody>
      </p:sp>
      <p:sp>
        <p:nvSpPr>
          <p:cNvPr id="4" name="Date Placeholder 3">
            <a:extLst>
              <a:ext uri="{FF2B5EF4-FFF2-40B4-BE49-F238E27FC236}">
                <a16:creationId xmlns:a16="http://schemas.microsoft.com/office/drawing/2014/main" id="{018BF93E-306F-5B65-DD78-66CC01511D83}"/>
              </a:ext>
            </a:extLst>
          </p:cNvPr>
          <p:cNvSpPr>
            <a:spLocks noGrp="1"/>
          </p:cNvSpPr>
          <p:nvPr>
            <p:ph type="dt" sz="half" idx="10"/>
          </p:nvPr>
        </p:nvSpPr>
        <p:spPr/>
        <p:txBody>
          <a:bodyPr/>
          <a:lstStyle/>
          <a:p>
            <a:fld id="{3BBDF032-B814-48C0-96DD-4669ED288E7E}" type="datetimeFigureOut">
              <a:rPr lang="en-NA" smtClean="0"/>
              <a:t>27/08/2024</a:t>
            </a:fld>
            <a:endParaRPr lang="en-NA"/>
          </a:p>
        </p:txBody>
      </p:sp>
      <p:sp>
        <p:nvSpPr>
          <p:cNvPr id="5" name="Footer Placeholder 4">
            <a:extLst>
              <a:ext uri="{FF2B5EF4-FFF2-40B4-BE49-F238E27FC236}">
                <a16:creationId xmlns:a16="http://schemas.microsoft.com/office/drawing/2014/main" id="{C080BA1A-2DE6-BEDF-FC1B-3F2005DC562D}"/>
              </a:ext>
            </a:extLst>
          </p:cNvPr>
          <p:cNvSpPr>
            <a:spLocks noGrp="1"/>
          </p:cNvSpPr>
          <p:nvPr>
            <p:ph type="ftr" sz="quarter" idx="11"/>
          </p:nvPr>
        </p:nvSpPr>
        <p:spPr/>
        <p:txBody>
          <a:bodyPr/>
          <a:lstStyle/>
          <a:p>
            <a:endParaRPr lang="en-NA"/>
          </a:p>
        </p:txBody>
      </p:sp>
      <p:sp>
        <p:nvSpPr>
          <p:cNvPr id="6" name="Slide Number Placeholder 5">
            <a:extLst>
              <a:ext uri="{FF2B5EF4-FFF2-40B4-BE49-F238E27FC236}">
                <a16:creationId xmlns:a16="http://schemas.microsoft.com/office/drawing/2014/main" id="{5D9545AD-FAD1-DCDE-1BDB-20AC1084058A}"/>
              </a:ext>
            </a:extLst>
          </p:cNvPr>
          <p:cNvSpPr>
            <a:spLocks noGrp="1"/>
          </p:cNvSpPr>
          <p:nvPr>
            <p:ph type="sldNum" sz="quarter" idx="12"/>
          </p:nvPr>
        </p:nvSpPr>
        <p:spPr/>
        <p:txBody>
          <a:bodyPr/>
          <a:lstStyle/>
          <a:p>
            <a:fld id="{18EDD919-124C-4995-8EEA-15255A48BBAA}" type="slidenum">
              <a:rPr lang="en-NA" smtClean="0"/>
              <a:t>‹#›</a:t>
            </a:fld>
            <a:endParaRPr lang="en-NA"/>
          </a:p>
        </p:txBody>
      </p:sp>
    </p:spTree>
    <p:extLst>
      <p:ext uri="{BB962C8B-B14F-4D97-AF65-F5344CB8AC3E}">
        <p14:creationId xmlns:p14="http://schemas.microsoft.com/office/powerpoint/2010/main" val="847021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A7418-623B-834C-6C79-01285C0DD655}"/>
              </a:ext>
            </a:extLst>
          </p:cNvPr>
          <p:cNvSpPr>
            <a:spLocks noGrp="1"/>
          </p:cNvSpPr>
          <p:nvPr>
            <p:ph type="title"/>
          </p:nvPr>
        </p:nvSpPr>
        <p:spPr/>
        <p:txBody>
          <a:bodyPr/>
          <a:lstStyle/>
          <a:p>
            <a:r>
              <a:rPr lang="en-US"/>
              <a:t>Click to edit Master title style</a:t>
            </a:r>
            <a:endParaRPr lang="en-NA"/>
          </a:p>
        </p:txBody>
      </p:sp>
      <p:sp>
        <p:nvSpPr>
          <p:cNvPr id="3" name="Vertical Text Placeholder 2">
            <a:extLst>
              <a:ext uri="{FF2B5EF4-FFF2-40B4-BE49-F238E27FC236}">
                <a16:creationId xmlns:a16="http://schemas.microsoft.com/office/drawing/2014/main" id="{85274BFA-D108-D99E-72E3-224BF2ECB4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A"/>
          </a:p>
        </p:txBody>
      </p:sp>
      <p:sp>
        <p:nvSpPr>
          <p:cNvPr id="4" name="Date Placeholder 3">
            <a:extLst>
              <a:ext uri="{FF2B5EF4-FFF2-40B4-BE49-F238E27FC236}">
                <a16:creationId xmlns:a16="http://schemas.microsoft.com/office/drawing/2014/main" id="{76BD3FFA-9FE4-9B87-BF4E-59EC5164EC52}"/>
              </a:ext>
            </a:extLst>
          </p:cNvPr>
          <p:cNvSpPr>
            <a:spLocks noGrp="1"/>
          </p:cNvSpPr>
          <p:nvPr>
            <p:ph type="dt" sz="half" idx="10"/>
          </p:nvPr>
        </p:nvSpPr>
        <p:spPr/>
        <p:txBody>
          <a:bodyPr/>
          <a:lstStyle/>
          <a:p>
            <a:fld id="{3BBDF032-B814-48C0-96DD-4669ED288E7E}" type="datetimeFigureOut">
              <a:rPr lang="en-NA" smtClean="0"/>
              <a:t>27/08/2024</a:t>
            </a:fld>
            <a:endParaRPr lang="en-NA"/>
          </a:p>
        </p:txBody>
      </p:sp>
      <p:sp>
        <p:nvSpPr>
          <p:cNvPr id="5" name="Footer Placeholder 4">
            <a:extLst>
              <a:ext uri="{FF2B5EF4-FFF2-40B4-BE49-F238E27FC236}">
                <a16:creationId xmlns:a16="http://schemas.microsoft.com/office/drawing/2014/main" id="{DDAAE54D-7BB3-BD51-29E4-B94F0A1F94A2}"/>
              </a:ext>
            </a:extLst>
          </p:cNvPr>
          <p:cNvSpPr>
            <a:spLocks noGrp="1"/>
          </p:cNvSpPr>
          <p:nvPr>
            <p:ph type="ftr" sz="quarter" idx="11"/>
          </p:nvPr>
        </p:nvSpPr>
        <p:spPr/>
        <p:txBody>
          <a:bodyPr/>
          <a:lstStyle/>
          <a:p>
            <a:endParaRPr lang="en-NA"/>
          </a:p>
        </p:txBody>
      </p:sp>
      <p:sp>
        <p:nvSpPr>
          <p:cNvPr id="6" name="Slide Number Placeholder 5">
            <a:extLst>
              <a:ext uri="{FF2B5EF4-FFF2-40B4-BE49-F238E27FC236}">
                <a16:creationId xmlns:a16="http://schemas.microsoft.com/office/drawing/2014/main" id="{D3612C86-B6B5-603B-63D1-B78E5A9C77F4}"/>
              </a:ext>
            </a:extLst>
          </p:cNvPr>
          <p:cNvSpPr>
            <a:spLocks noGrp="1"/>
          </p:cNvSpPr>
          <p:nvPr>
            <p:ph type="sldNum" sz="quarter" idx="12"/>
          </p:nvPr>
        </p:nvSpPr>
        <p:spPr/>
        <p:txBody>
          <a:bodyPr/>
          <a:lstStyle/>
          <a:p>
            <a:fld id="{18EDD919-124C-4995-8EEA-15255A48BBAA}" type="slidenum">
              <a:rPr lang="en-NA" smtClean="0"/>
              <a:t>‹#›</a:t>
            </a:fld>
            <a:endParaRPr lang="en-NA"/>
          </a:p>
        </p:txBody>
      </p:sp>
    </p:spTree>
    <p:extLst>
      <p:ext uri="{BB962C8B-B14F-4D97-AF65-F5344CB8AC3E}">
        <p14:creationId xmlns:p14="http://schemas.microsoft.com/office/powerpoint/2010/main" val="3437737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FC0D25-000C-BB99-A27F-E955B4BE029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A"/>
          </a:p>
        </p:txBody>
      </p:sp>
      <p:sp>
        <p:nvSpPr>
          <p:cNvPr id="3" name="Vertical Text Placeholder 2">
            <a:extLst>
              <a:ext uri="{FF2B5EF4-FFF2-40B4-BE49-F238E27FC236}">
                <a16:creationId xmlns:a16="http://schemas.microsoft.com/office/drawing/2014/main" id="{6882A692-CD1B-049C-5105-4DF9FA6040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A"/>
          </a:p>
        </p:txBody>
      </p:sp>
      <p:sp>
        <p:nvSpPr>
          <p:cNvPr id="4" name="Date Placeholder 3">
            <a:extLst>
              <a:ext uri="{FF2B5EF4-FFF2-40B4-BE49-F238E27FC236}">
                <a16:creationId xmlns:a16="http://schemas.microsoft.com/office/drawing/2014/main" id="{D6D15BFF-9D8C-D8EF-AF72-863A02FB9FBD}"/>
              </a:ext>
            </a:extLst>
          </p:cNvPr>
          <p:cNvSpPr>
            <a:spLocks noGrp="1"/>
          </p:cNvSpPr>
          <p:nvPr>
            <p:ph type="dt" sz="half" idx="10"/>
          </p:nvPr>
        </p:nvSpPr>
        <p:spPr/>
        <p:txBody>
          <a:bodyPr/>
          <a:lstStyle/>
          <a:p>
            <a:fld id="{3BBDF032-B814-48C0-96DD-4669ED288E7E}" type="datetimeFigureOut">
              <a:rPr lang="en-NA" smtClean="0"/>
              <a:t>27/08/2024</a:t>
            </a:fld>
            <a:endParaRPr lang="en-NA"/>
          </a:p>
        </p:txBody>
      </p:sp>
      <p:sp>
        <p:nvSpPr>
          <p:cNvPr id="5" name="Footer Placeholder 4">
            <a:extLst>
              <a:ext uri="{FF2B5EF4-FFF2-40B4-BE49-F238E27FC236}">
                <a16:creationId xmlns:a16="http://schemas.microsoft.com/office/drawing/2014/main" id="{94B897A0-A095-BB3D-B281-17B3695B9F59}"/>
              </a:ext>
            </a:extLst>
          </p:cNvPr>
          <p:cNvSpPr>
            <a:spLocks noGrp="1"/>
          </p:cNvSpPr>
          <p:nvPr>
            <p:ph type="ftr" sz="quarter" idx="11"/>
          </p:nvPr>
        </p:nvSpPr>
        <p:spPr/>
        <p:txBody>
          <a:bodyPr/>
          <a:lstStyle/>
          <a:p>
            <a:endParaRPr lang="en-NA"/>
          </a:p>
        </p:txBody>
      </p:sp>
      <p:sp>
        <p:nvSpPr>
          <p:cNvPr id="6" name="Slide Number Placeholder 5">
            <a:extLst>
              <a:ext uri="{FF2B5EF4-FFF2-40B4-BE49-F238E27FC236}">
                <a16:creationId xmlns:a16="http://schemas.microsoft.com/office/drawing/2014/main" id="{6094CC5D-59AE-662A-DAB4-A4F5CE00C798}"/>
              </a:ext>
            </a:extLst>
          </p:cNvPr>
          <p:cNvSpPr>
            <a:spLocks noGrp="1"/>
          </p:cNvSpPr>
          <p:nvPr>
            <p:ph type="sldNum" sz="quarter" idx="12"/>
          </p:nvPr>
        </p:nvSpPr>
        <p:spPr/>
        <p:txBody>
          <a:bodyPr/>
          <a:lstStyle/>
          <a:p>
            <a:fld id="{18EDD919-124C-4995-8EEA-15255A48BBAA}" type="slidenum">
              <a:rPr lang="en-NA" smtClean="0"/>
              <a:t>‹#›</a:t>
            </a:fld>
            <a:endParaRPr lang="en-NA"/>
          </a:p>
        </p:txBody>
      </p:sp>
    </p:spTree>
    <p:extLst>
      <p:ext uri="{BB962C8B-B14F-4D97-AF65-F5344CB8AC3E}">
        <p14:creationId xmlns:p14="http://schemas.microsoft.com/office/powerpoint/2010/main" val="1995394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EDD15-C764-A504-56A5-8B7B37726F0B}"/>
              </a:ext>
            </a:extLst>
          </p:cNvPr>
          <p:cNvSpPr>
            <a:spLocks noGrp="1"/>
          </p:cNvSpPr>
          <p:nvPr>
            <p:ph type="title"/>
          </p:nvPr>
        </p:nvSpPr>
        <p:spPr/>
        <p:txBody>
          <a:bodyPr/>
          <a:lstStyle/>
          <a:p>
            <a:r>
              <a:rPr lang="en-US"/>
              <a:t>Click to edit Master title style</a:t>
            </a:r>
            <a:endParaRPr lang="en-NA"/>
          </a:p>
        </p:txBody>
      </p:sp>
      <p:sp>
        <p:nvSpPr>
          <p:cNvPr id="3" name="Content Placeholder 2">
            <a:extLst>
              <a:ext uri="{FF2B5EF4-FFF2-40B4-BE49-F238E27FC236}">
                <a16:creationId xmlns:a16="http://schemas.microsoft.com/office/drawing/2014/main" id="{16E99813-D3DA-876F-325C-839C471892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A"/>
          </a:p>
        </p:txBody>
      </p:sp>
      <p:sp>
        <p:nvSpPr>
          <p:cNvPr id="4" name="Date Placeholder 3">
            <a:extLst>
              <a:ext uri="{FF2B5EF4-FFF2-40B4-BE49-F238E27FC236}">
                <a16:creationId xmlns:a16="http://schemas.microsoft.com/office/drawing/2014/main" id="{CB62B652-0719-F663-B1E7-5439566A89CF}"/>
              </a:ext>
            </a:extLst>
          </p:cNvPr>
          <p:cNvSpPr>
            <a:spLocks noGrp="1"/>
          </p:cNvSpPr>
          <p:nvPr>
            <p:ph type="dt" sz="half" idx="10"/>
          </p:nvPr>
        </p:nvSpPr>
        <p:spPr/>
        <p:txBody>
          <a:bodyPr/>
          <a:lstStyle/>
          <a:p>
            <a:fld id="{3BBDF032-B814-48C0-96DD-4669ED288E7E}" type="datetimeFigureOut">
              <a:rPr lang="en-NA" smtClean="0"/>
              <a:t>27/08/2024</a:t>
            </a:fld>
            <a:endParaRPr lang="en-NA"/>
          </a:p>
        </p:txBody>
      </p:sp>
      <p:sp>
        <p:nvSpPr>
          <p:cNvPr id="5" name="Footer Placeholder 4">
            <a:extLst>
              <a:ext uri="{FF2B5EF4-FFF2-40B4-BE49-F238E27FC236}">
                <a16:creationId xmlns:a16="http://schemas.microsoft.com/office/drawing/2014/main" id="{3E9279CD-F074-A051-799F-9C5D4D3313B3}"/>
              </a:ext>
            </a:extLst>
          </p:cNvPr>
          <p:cNvSpPr>
            <a:spLocks noGrp="1"/>
          </p:cNvSpPr>
          <p:nvPr>
            <p:ph type="ftr" sz="quarter" idx="11"/>
          </p:nvPr>
        </p:nvSpPr>
        <p:spPr/>
        <p:txBody>
          <a:bodyPr/>
          <a:lstStyle/>
          <a:p>
            <a:endParaRPr lang="en-NA"/>
          </a:p>
        </p:txBody>
      </p:sp>
      <p:sp>
        <p:nvSpPr>
          <p:cNvPr id="6" name="Slide Number Placeholder 5">
            <a:extLst>
              <a:ext uri="{FF2B5EF4-FFF2-40B4-BE49-F238E27FC236}">
                <a16:creationId xmlns:a16="http://schemas.microsoft.com/office/drawing/2014/main" id="{ED5DA962-67CB-AB81-7435-926C942BB03C}"/>
              </a:ext>
            </a:extLst>
          </p:cNvPr>
          <p:cNvSpPr>
            <a:spLocks noGrp="1"/>
          </p:cNvSpPr>
          <p:nvPr>
            <p:ph type="sldNum" sz="quarter" idx="12"/>
          </p:nvPr>
        </p:nvSpPr>
        <p:spPr/>
        <p:txBody>
          <a:bodyPr/>
          <a:lstStyle/>
          <a:p>
            <a:fld id="{18EDD919-124C-4995-8EEA-15255A48BBAA}" type="slidenum">
              <a:rPr lang="en-NA" smtClean="0"/>
              <a:t>‹#›</a:t>
            </a:fld>
            <a:endParaRPr lang="en-NA"/>
          </a:p>
        </p:txBody>
      </p:sp>
    </p:spTree>
    <p:extLst>
      <p:ext uri="{BB962C8B-B14F-4D97-AF65-F5344CB8AC3E}">
        <p14:creationId xmlns:p14="http://schemas.microsoft.com/office/powerpoint/2010/main" val="156915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9A16D-C70B-E107-5EC8-27874F7589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A"/>
          </a:p>
        </p:txBody>
      </p:sp>
      <p:sp>
        <p:nvSpPr>
          <p:cNvPr id="3" name="Text Placeholder 2">
            <a:extLst>
              <a:ext uri="{FF2B5EF4-FFF2-40B4-BE49-F238E27FC236}">
                <a16:creationId xmlns:a16="http://schemas.microsoft.com/office/drawing/2014/main" id="{903E6122-A6D8-7D32-B6E0-308EFEA0923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891978-EE64-7529-E3C6-EAE1D33A27FC}"/>
              </a:ext>
            </a:extLst>
          </p:cNvPr>
          <p:cNvSpPr>
            <a:spLocks noGrp="1"/>
          </p:cNvSpPr>
          <p:nvPr>
            <p:ph type="dt" sz="half" idx="10"/>
          </p:nvPr>
        </p:nvSpPr>
        <p:spPr/>
        <p:txBody>
          <a:bodyPr/>
          <a:lstStyle/>
          <a:p>
            <a:fld id="{3BBDF032-B814-48C0-96DD-4669ED288E7E}" type="datetimeFigureOut">
              <a:rPr lang="en-NA" smtClean="0"/>
              <a:t>27/08/2024</a:t>
            </a:fld>
            <a:endParaRPr lang="en-NA"/>
          </a:p>
        </p:txBody>
      </p:sp>
      <p:sp>
        <p:nvSpPr>
          <p:cNvPr id="5" name="Footer Placeholder 4">
            <a:extLst>
              <a:ext uri="{FF2B5EF4-FFF2-40B4-BE49-F238E27FC236}">
                <a16:creationId xmlns:a16="http://schemas.microsoft.com/office/drawing/2014/main" id="{102AC2CA-ADC6-ACD7-D63F-53C86099B029}"/>
              </a:ext>
            </a:extLst>
          </p:cNvPr>
          <p:cNvSpPr>
            <a:spLocks noGrp="1"/>
          </p:cNvSpPr>
          <p:nvPr>
            <p:ph type="ftr" sz="quarter" idx="11"/>
          </p:nvPr>
        </p:nvSpPr>
        <p:spPr/>
        <p:txBody>
          <a:bodyPr/>
          <a:lstStyle/>
          <a:p>
            <a:endParaRPr lang="en-NA"/>
          </a:p>
        </p:txBody>
      </p:sp>
      <p:sp>
        <p:nvSpPr>
          <p:cNvPr id="6" name="Slide Number Placeholder 5">
            <a:extLst>
              <a:ext uri="{FF2B5EF4-FFF2-40B4-BE49-F238E27FC236}">
                <a16:creationId xmlns:a16="http://schemas.microsoft.com/office/drawing/2014/main" id="{CDD14EDA-0C9B-4685-1D8B-287973AC810B}"/>
              </a:ext>
            </a:extLst>
          </p:cNvPr>
          <p:cNvSpPr>
            <a:spLocks noGrp="1"/>
          </p:cNvSpPr>
          <p:nvPr>
            <p:ph type="sldNum" sz="quarter" idx="12"/>
          </p:nvPr>
        </p:nvSpPr>
        <p:spPr/>
        <p:txBody>
          <a:bodyPr/>
          <a:lstStyle/>
          <a:p>
            <a:fld id="{18EDD919-124C-4995-8EEA-15255A48BBAA}" type="slidenum">
              <a:rPr lang="en-NA" smtClean="0"/>
              <a:t>‹#›</a:t>
            </a:fld>
            <a:endParaRPr lang="en-NA"/>
          </a:p>
        </p:txBody>
      </p:sp>
    </p:spTree>
    <p:extLst>
      <p:ext uri="{BB962C8B-B14F-4D97-AF65-F5344CB8AC3E}">
        <p14:creationId xmlns:p14="http://schemas.microsoft.com/office/powerpoint/2010/main" val="3649211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8B4E7-DEB3-19B5-E638-3A11101462A2}"/>
              </a:ext>
            </a:extLst>
          </p:cNvPr>
          <p:cNvSpPr>
            <a:spLocks noGrp="1"/>
          </p:cNvSpPr>
          <p:nvPr>
            <p:ph type="title"/>
          </p:nvPr>
        </p:nvSpPr>
        <p:spPr/>
        <p:txBody>
          <a:bodyPr/>
          <a:lstStyle/>
          <a:p>
            <a:r>
              <a:rPr lang="en-US"/>
              <a:t>Click to edit Master title style</a:t>
            </a:r>
            <a:endParaRPr lang="en-NA"/>
          </a:p>
        </p:txBody>
      </p:sp>
      <p:sp>
        <p:nvSpPr>
          <p:cNvPr id="3" name="Content Placeholder 2">
            <a:extLst>
              <a:ext uri="{FF2B5EF4-FFF2-40B4-BE49-F238E27FC236}">
                <a16:creationId xmlns:a16="http://schemas.microsoft.com/office/drawing/2014/main" id="{388C3331-3E66-4910-A6DC-14E356A9D89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A"/>
          </a:p>
        </p:txBody>
      </p:sp>
      <p:sp>
        <p:nvSpPr>
          <p:cNvPr id="4" name="Content Placeholder 3">
            <a:extLst>
              <a:ext uri="{FF2B5EF4-FFF2-40B4-BE49-F238E27FC236}">
                <a16:creationId xmlns:a16="http://schemas.microsoft.com/office/drawing/2014/main" id="{ADB6F6D6-7405-02C8-0E9E-2F412BBA06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A"/>
          </a:p>
        </p:txBody>
      </p:sp>
      <p:sp>
        <p:nvSpPr>
          <p:cNvPr id="5" name="Date Placeholder 4">
            <a:extLst>
              <a:ext uri="{FF2B5EF4-FFF2-40B4-BE49-F238E27FC236}">
                <a16:creationId xmlns:a16="http://schemas.microsoft.com/office/drawing/2014/main" id="{9225C55E-BB33-C698-16CE-EE43C2B6A3C7}"/>
              </a:ext>
            </a:extLst>
          </p:cNvPr>
          <p:cNvSpPr>
            <a:spLocks noGrp="1"/>
          </p:cNvSpPr>
          <p:nvPr>
            <p:ph type="dt" sz="half" idx="10"/>
          </p:nvPr>
        </p:nvSpPr>
        <p:spPr/>
        <p:txBody>
          <a:bodyPr/>
          <a:lstStyle/>
          <a:p>
            <a:fld id="{3BBDF032-B814-48C0-96DD-4669ED288E7E}" type="datetimeFigureOut">
              <a:rPr lang="en-NA" smtClean="0"/>
              <a:t>27/08/2024</a:t>
            </a:fld>
            <a:endParaRPr lang="en-NA"/>
          </a:p>
        </p:txBody>
      </p:sp>
      <p:sp>
        <p:nvSpPr>
          <p:cNvPr id="6" name="Footer Placeholder 5">
            <a:extLst>
              <a:ext uri="{FF2B5EF4-FFF2-40B4-BE49-F238E27FC236}">
                <a16:creationId xmlns:a16="http://schemas.microsoft.com/office/drawing/2014/main" id="{23E9ED7B-27B7-0A3B-8C2A-26A35EBC18FB}"/>
              </a:ext>
            </a:extLst>
          </p:cNvPr>
          <p:cNvSpPr>
            <a:spLocks noGrp="1"/>
          </p:cNvSpPr>
          <p:nvPr>
            <p:ph type="ftr" sz="quarter" idx="11"/>
          </p:nvPr>
        </p:nvSpPr>
        <p:spPr/>
        <p:txBody>
          <a:bodyPr/>
          <a:lstStyle/>
          <a:p>
            <a:endParaRPr lang="en-NA"/>
          </a:p>
        </p:txBody>
      </p:sp>
      <p:sp>
        <p:nvSpPr>
          <p:cNvPr id="7" name="Slide Number Placeholder 6">
            <a:extLst>
              <a:ext uri="{FF2B5EF4-FFF2-40B4-BE49-F238E27FC236}">
                <a16:creationId xmlns:a16="http://schemas.microsoft.com/office/drawing/2014/main" id="{1FF7DEF3-FD52-C4B4-264A-5FFBF7FF4D37}"/>
              </a:ext>
            </a:extLst>
          </p:cNvPr>
          <p:cNvSpPr>
            <a:spLocks noGrp="1"/>
          </p:cNvSpPr>
          <p:nvPr>
            <p:ph type="sldNum" sz="quarter" idx="12"/>
          </p:nvPr>
        </p:nvSpPr>
        <p:spPr/>
        <p:txBody>
          <a:bodyPr/>
          <a:lstStyle/>
          <a:p>
            <a:fld id="{18EDD919-124C-4995-8EEA-15255A48BBAA}" type="slidenum">
              <a:rPr lang="en-NA" smtClean="0"/>
              <a:t>‹#›</a:t>
            </a:fld>
            <a:endParaRPr lang="en-NA"/>
          </a:p>
        </p:txBody>
      </p:sp>
    </p:spTree>
    <p:extLst>
      <p:ext uri="{BB962C8B-B14F-4D97-AF65-F5344CB8AC3E}">
        <p14:creationId xmlns:p14="http://schemas.microsoft.com/office/powerpoint/2010/main" val="3249762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CDAA9-F505-BE87-7773-E4E58371A8D0}"/>
              </a:ext>
            </a:extLst>
          </p:cNvPr>
          <p:cNvSpPr>
            <a:spLocks noGrp="1"/>
          </p:cNvSpPr>
          <p:nvPr>
            <p:ph type="title"/>
          </p:nvPr>
        </p:nvSpPr>
        <p:spPr>
          <a:xfrm>
            <a:off x="839788" y="365125"/>
            <a:ext cx="10515600" cy="1325563"/>
          </a:xfrm>
        </p:spPr>
        <p:txBody>
          <a:bodyPr/>
          <a:lstStyle/>
          <a:p>
            <a:r>
              <a:rPr lang="en-US"/>
              <a:t>Click to edit Master title style</a:t>
            </a:r>
            <a:endParaRPr lang="en-NA"/>
          </a:p>
        </p:txBody>
      </p:sp>
      <p:sp>
        <p:nvSpPr>
          <p:cNvPr id="3" name="Text Placeholder 2">
            <a:extLst>
              <a:ext uri="{FF2B5EF4-FFF2-40B4-BE49-F238E27FC236}">
                <a16:creationId xmlns:a16="http://schemas.microsoft.com/office/drawing/2014/main" id="{7BEBC0DC-703E-5110-17E5-8B121C7E26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F98CEA-9A40-186B-3A23-1AED278525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A"/>
          </a:p>
        </p:txBody>
      </p:sp>
      <p:sp>
        <p:nvSpPr>
          <p:cNvPr id="5" name="Text Placeholder 4">
            <a:extLst>
              <a:ext uri="{FF2B5EF4-FFF2-40B4-BE49-F238E27FC236}">
                <a16:creationId xmlns:a16="http://schemas.microsoft.com/office/drawing/2014/main" id="{A027CC4C-EBF6-9347-E991-1D1745E8EB9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9C8354-5997-44DD-2582-8DE0111F49A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A"/>
          </a:p>
        </p:txBody>
      </p:sp>
      <p:sp>
        <p:nvSpPr>
          <p:cNvPr id="7" name="Date Placeholder 6">
            <a:extLst>
              <a:ext uri="{FF2B5EF4-FFF2-40B4-BE49-F238E27FC236}">
                <a16:creationId xmlns:a16="http://schemas.microsoft.com/office/drawing/2014/main" id="{E69B07F3-8E85-3DA6-DEEA-A2535409DEB3}"/>
              </a:ext>
            </a:extLst>
          </p:cNvPr>
          <p:cNvSpPr>
            <a:spLocks noGrp="1"/>
          </p:cNvSpPr>
          <p:nvPr>
            <p:ph type="dt" sz="half" idx="10"/>
          </p:nvPr>
        </p:nvSpPr>
        <p:spPr/>
        <p:txBody>
          <a:bodyPr/>
          <a:lstStyle/>
          <a:p>
            <a:fld id="{3BBDF032-B814-48C0-96DD-4669ED288E7E}" type="datetimeFigureOut">
              <a:rPr lang="en-NA" smtClean="0"/>
              <a:t>27/08/2024</a:t>
            </a:fld>
            <a:endParaRPr lang="en-NA"/>
          </a:p>
        </p:txBody>
      </p:sp>
      <p:sp>
        <p:nvSpPr>
          <p:cNvPr id="8" name="Footer Placeholder 7">
            <a:extLst>
              <a:ext uri="{FF2B5EF4-FFF2-40B4-BE49-F238E27FC236}">
                <a16:creationId xmlns:a16="http://schemas.microsoft.com/office/drawing/2014/main" id="{940375EC-E801-C418-5C42-E10F45C3B12F}"/>
              </a:ext>
            </a:extLst>
          </p:cNvPr>
          <p:cNvSpPr>
            <a:spLocks noGrp="1"/>
          </p:cNvSpPr>
          <p:nvPr>
            <p:ph type="ftr" sz="quarter" idx="11"/>
          </p:nvPr>
        </p:nvSpPr>
        <p:spPr/>
        <p:txBody>
          <a:bodyPr/>
          <a:lstStyle/>
          <a:p>
            <a:endParaRPr lang="en-NA"/>
          </a:p>
        </p:txBody>
      </p:sp>
      <p:sp>
        <p:nvSpPr>
          <p:cNvPr id="9" name="Slide Number Placeholder 8">
            <a:extLst>
              <a:ext uri="{FF2B5EF4-FFF2-40B4-BE49-F238E27FC236}">
                <a16:creationId xmlns:a16="http://schemas.microsoft.com/office/drawing/2014/main" id="{4A351336-2B13-579D-A0BE-9E71DE437FD4}"/>
              </a:ext>
            </a:extLst>
          </p:cNvPr>
          <p:cNvSpPr>
            <a:spLocks noGrp="1"/>
          </p:cNvSpPr>
          <p:nvPr>
            <p:ph type="sldNum" sz="quarter" idx="12"/>
          </p:nvPr>
        </p:nvSpPr>
        <p:spPr/>
        <p:txBody>
          <a:bodyPr/>
          <a:lstStyle/>
          <a:p>
            <a:fld id="{18EDD919-124C-4995-8EEA-15255A48BBAA}" type="slidenum">
              <a:rPr lang="en-NA" smtClean="0"/>
              <a:t>‹#›</a:t>
            </a:fld>
            <a:endParaRPr lang="en-NA"/>
          </a:p>
        </p:txBody>
      </p:sp>
    </p:spTree>
    <p:extLst>
      <p:ext uri="{BB962C8B-B14F-4D97-AF65-F5344CB8AC3E}">
        <p14:creationId xmlns:p14="http://schemas.microsoft.com/office/powerpoint/2010/main" val="6175235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80EA5-7380-236D-833D-90FB47F5EA6F}"/>
              </a:ext>
            </a:extLst>
          </p:cNvPr>
          <p:cNvSpPr>
            <a:spLocks noGrp="1"/>
          </p:cNvSpPr>
          <p:nvPr>
            <p:ph type="title"/>
          </p:nvPr>
        </p:nvSpPr>
        <p:spPr/>
        <p:txBody>
          <a:bodyPr/>
          <a:lstStyle/>
          <a:p>
            <a:r>
              <a:rPr lang="en-US"/>
              <a:t>Click to edit Master title style</a:t>
            </a:r>
            <a:endParaRPr lang="en-NA"/>
          </a:p>
        </p:txBody>
      </p:sp>
      <p:sp>
        <p:nvSpPr>
          <p:cNvPr id="3" name="Date Placeholder 2">
            <a:extLst>
              <a:ext uri="{FF2B5EF4-FFF2-40B4-BE49-F238E27FC236}">
                <a16:creationId xmlns:a16="http://schemas.microsoft.com/office/drawing/2014/main" id="{D9228246-CEDA-2FEB-99F5-791BA4BC1B16}"/>
              </a:ext>
            </a:extLst>
          </p:cNvPr>
          <p:cNvSpPr>
            <a:spLocks noGrp="1"/>
          </p:cNvSpPr>
          <p:nvPr>
            <p:ph type="dt" sz="half" idx="10"/>
          </p:nvPr>
        </p:nvSpPr>
        <p:spPr/>
        <p:txBody>
          <a:bodyPr/>
          <a:lstStyle/>
          <a:p>
            <a:fld id="{3BBDF032-B814-48C0-96DD-4669ED288E7E}" type="datetimeFigureOut">
              <a:rPr lang="en-NA" smtClean="0"/>
              <a:t>27/08/2024</a:t>
            </a:fld>
            <a:endParaRPr lang="en-NA"/>
          </a:p>
        </p:txBody>
      </p:sp>
      <p:sp>
        <p:nvSpPr>
          <p:cNvPr id="4" name="Footer Placeholder 3">
            <a:extLst>
              <a:ext uri="{FF2B5EF4-FFF2-40B4-BE49-F238E27FC236}">
                <a16:creationId xmlns:a16="http://schemas.microsoft.com/office/drawing/2014/main" id="{C7211C1B-3D9C-5BAE-60D0-724343F131EC}"/>
              </a:ext>
            </a:extLst>
          </p:cNvPr>
          <p:cNvSpPr>
            <a:spLocks noGrp="1"/>
          </p:cNvSpPr>
          <p:nvPr>
            <p:ph type="ftr" sz="quarter" idx="11"/>
          </p:nvPr>
        </p:nvSpPr>
        <p:spPr/>
        <p:txBody>
          <a:bodyPr/>
          <a:lstStyle/>
          <a:p>
            <a:endParaRPr lang="en-NA"/>
          </a:p>
        </p:txBody>
      </p:sp>
      <p:sp>
        <p:nvSpPr>
          <p:cNvPr id="5" name="Slide Number Placeholder 4">
            <a:extLst>
              <a:ext uri="{FF2B5EF4-FFF2-40B4-BE49-F238E27FC236}">
                <a16:creationId xmlns:a16="http://schemas.microsoft.com/office/drawing/2014/main" id="{5419EFEE-51C3-7DBB-7D66-17543A0F3DE5}"/>
              </a:ext>
            </a:extLst>
          </p:cNvPr>
          <p:cNvSpPr>
            <a:spLocks noGrp="1"/>
          </p:cNvSpPr>
          <p:nvPr>
            <p:ph type="sldNum" sz="quarter" idx="12"/>
          </p:nvPr>
        </p:nvSpPr>
        <p:spPr/>
        <p:txBody>
          <a:bodyPr/>
          <a:lstStyle/>
          <a:p>
            <a:fld id="{18EDD919-124C-4995-8EEA-15255A48BBAA}" type="slidenum">
              <a:rPr lang="en-NA" smtClean="0"/>
              <a:t>‹#›</a:t>
            </a:fld>
            <a:endParaRPr lang="en-NA"/>
          </a:p>
        </p:txBody>
      </p:sp>
    </p:spTree>
    <p:extLst>
      <p:ext uri="{BB962C8B-B14F-4D97-AF65-F5344CB8AC3E}">
        <p14:creationId xmlns:p14="http://schemas.microsoft.com/office/powerpoint/2010/main" val="3711113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B7DA45-538E-2C94-7342-81D8738DB39F}"/>
              </a:ext>
            </a:extLst>
          </p:cNvPr>
          <p:cNvSpPr>
            <a:spLocks noGrp="1"/>
          </p:cNvSpPr>
          <p:nvPr>
            <p:ph type="dt" sz="half" idx="10"/>
          </p:nvPr>
        </p:nvSpPr>
        <p:spPr/>
        <p:txBody>
          <a:bodyPr/>
          <a:lstStyle/>
          <a:p>
            <a:fld id="{3BBDF032-B814-48C0-96DD-4669ED288E7E}" type="datetimeFigureOut">
              <a:rPr lang="en-NA" smtClean="0"/>
              <a:t>27/08/2024</a:t>
            </a:fld>
            <a:endParaRPr lang="en-NA"/>
          </a:p>
        </p:txBody>
      </p:sp>
      <p:sp>
        <p:nvSpPr>
          <p:cNvPr id="3" name="Footer Placeholder 2">
            <a:extLst>
              <a:ext uri="{FF2B5EF4-FFF2-40B4-BE49-F238E27FC236}">
                <a16:creationId xmlns:a16="http://schemas.microsoft.com/office/drawing/2014/main" id="{8A9488B5-492D-9631-8708-1E01E587E379}"/>
              </a:ext>
            </a:extLst>
          </p:cNvPr>
          <p:cNvSpPr>
            <a:spLocks noGrp="1"/>
          </p:cNvSpPr>
          <p:nvPr>
            <p:ph type="ftr" sz="quarter" idx="11"/>
          </p:nvPr>
        </p:nvSpPr>
        <p:spPr/>
        <p:txBody>
          <a:bodyPr/>
          <a:lstStyle/>
          <a:p>
            <a:endParaRPr lang="en-NA"/>
          </a:p>
        </p:txBody>
      </p:sp>
      <p:sp>
        <p:nvSpPr>
          <p:cNvPr id="4" name="Slide Number Placeholder 3">
            <a:extLst>
              <a:ext uri="{FF2B5EF4-FFF2-40B4-BE49-F238E27FC236}">
                <a16:creationId xmlns:a16="http://schemas.microsoft.com/office/drawing/2014/main" id="{13444005-4336-E62C-D8A1-48F632954955}"/>
              </a:ext>
            </a:extLst>
          </p:cNvPr>
          <p:cNvSpPr>
            <a:spLocks noGrp="1"/>
          </p:cNvSpPr>
          <p:nvPr>
            <p:ph type="sldNum" sz="quarter" idx="12"/>
          </p:nvPr>
        </p:nvSpPr>
        <p:spPr/>
        <p:txBody>
          <a:bodyPr/>
          <a:lstStyle/>
          <a:p>
            <a:fld id="{18EDD919-124C-4995-8EEA-15255A48BBAA}" type="slidenum">
              <a:rPr lang="en-NA" smtClean="0"/>
              <a:t>‹#›</a:t>
            </a:fld>
            <a:endParaRPr lang="en-NA"/>
          </a:p>
        </p:txBody>
      </p:sp>
    </p:spTree>
    <p:extLst>
      <p:ext uri="{BB962C8B-B14F-4D97-AF65-F5344CB8AC3E}">
        <p14:creationId xmlns:p14="http://schemas.microsoft.com/office/powerpoint/2010/main" val="2006755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8E5BE-F2F8-E403-3387-104D172C87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A"/>
          </a:p>
        </p:txBody>
      </p:sp>
      <p:sp>
        <p:nvSpPr>
          <p:cNvPr id="3" name="Content Placeholder 2">
            <a:extLst>
              <a:ext uri="{FF2B5EF4-FFF2-40B4-BE49-F238E27FC236}">
                <a16:creationId xmlns:a16="http://schemas.microsoft.com/office/drawing/2014/main" id="{18F9AD36-B5C8-BE7C-C5E0-E84D9F2462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A"/>
          </a:p>
        </p:txBody>
      </p:sp>
      <p:sp>
        <p:nvSpPr>
          <p:cNvPr id="4" name="Text Placeholder 3">
            <a:extLst>
              <a:ext uri="{FF2B5EF4-FFF2-40B4-BE49-F238E27FC236}">
                <a16:creationId xmlns:a16="http://schemas.microsoft.com/office/drawing/2014/main" id="{D3C46F54-2414-DD6A-CFF5-58FEAC8385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2623D7-FABF-6551-1309-ED84609E8FE1}"/>
              </a:ext>
            </a:extLst>
          </p:cNvPr>
          <p:cNvSpPr>
            <a:spLocks noGrp="1"/>
          </p:cNvSpPr>
          <p:nvPr>
            <p:ph type="dt" sz="half" idx="10"/>
          </p:nvPr>
        </p:nvSpPr>
        <p:spPr/>
        <p:txBody>
          <a:bodyPr/>
          <a:lstStyle/>
          <a:p>
            <a:fld id="{3BBDF032-B814-48C0-96DD-4669ED288E7E}" type="datetimeFigureOut">
              <a:rPr lang="en-NA" smtClean="0"/>
              <a:t>27/08/2024</a:t>
            </a:fld>
            <a:endParaRPr lang="en-NA"/>
          </a:p>
        </p:txBody>
      </p:sp>
      <p:sp>
        <p:nvSpPr>
          <p:cNvPr id="6" name="Footer Placeholder 5">
            <a:extLst>
              <a:ext uri="{FF2B5EF4-FFF2-40B4-BE49-F238E27FC236}">
                <a16:creationId xmlns:a16="http://schemas.microsoft.com/office/drawing/2014/main" id="{DE612D50-9DF0-B082-401B-633242DB8C39}"/>
              </a:ext>
            </a:extLst>
          </p:cNvPr>
          <p:cNvSpPr>
            <a:spLocks noGrp="1"/>
          </p:cNvSpPr>
          <p:nvPr>
            <p:ph type="ftr" sz="quarter" idx="11"/>
          </p:nvPr>
        </p:nvSpPr>
        <p:spPr/>
        <p:txBody>
          <a:bodyPr/>
          <a:lstStyle/>
          <a:p>
            <a:endParaRPr lang="en-NA"/>
          </a:p>
        </p:txBody>
      </p:sp>
      <p:sp>
        <p:nvSpPr>
          <p:cNvPr id="7" name="Slide Number Placeholder 6">
            <a:extLst>
              <a:ext uri="{FF2B5EF4-FFF2-40B4-BE49-F238E27FC236}">
                <a16:creationId xmlns:a16="http://schemas.microsoft.com/office/drawing/2014/main" id="{2EF09D6A-A4C5-3BD6-34F2-98B2E4873CB5}"/>
              </a:ext>
            </a:extLst>
          </p:cNvPr>
          <p:cNvSpPr>
            <a:spLocks noGrp="1"/>
          </p:cNvSpPr>
          <p:nvPr>
            <p:ph type="sldNum" sz="quarter" idx="12"/>
          </p:nvPr>
        </p:nvSpPr>
        <p:spPr/>
        <p:txBody>
          <a:bodyPr/>
          <a:lstStyle/>
          <a:p>
            <a:fld id="{18EDD919-124C-4995-8EEA-15255A48BBAA}" type="slidenum">
              <a:rPr lang="en-NA" smtClean="0"/>
              <a:t>‹#›</a:t>
            </a:fld>
            <a:endParaRPr lang="en-NA"/>
          </a:p>
        </p:txBody>
      </p:sp>
    </p:spTree>
    <p:extLst>
      <p:ext uri="{BB962C8B-B14F-4D97-AF65-F5344CB8AC3E}">
        <p14:creationId xmlns:p14="http://schemas.microsoft.com/office/powerpoint/2010/main" val="4110206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D59DE-893E-0352-9552-9962C3C4D6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A"/>
          </a:p>
        </p:txBody>
      </p:sp>
      <p:sp>
        <p:nvSpPr>
          <p:cNvPr id="3" name="Picture Placeholder 2">
            <a:extLst>
              <a:ext uri="{FF2B5EF4-FFF2-40B4-BE49-F238E27FC236}">
                <a16:creationId xmlns:a16="http://schemas.microsoft.com/office/drawing/2014/main" id="{F8548B1B-FA6E-4A96-D38D-D65B7E1C6A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A"/>
          </a:p>
        </p:txBody>
      </p:sp>
      <p:sp>
        <p:nvSpPr>
          <p:cNvPr id="4" name="Text Placeholder 3">
            <a:extLst>
              <a:ext uri="{FF2B5EF4-FFF2-40B4-BE49-F238E27FC236}">
                <a16:creationId xmlns:a16="http://schemas.microsoft.com/office/drawing/2014/main" id="{763C43BA-CFAF-1704-B19F-8A25954E5A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58744-AA9B-053A-FDC6-0E9F0536216C}"/>
              </a:ext>
            </a:extLst>
          </p:cNvPr>
          <p:cNvSpPr>
            <a:spLocks noGrp="1"/>
          </p:cNvSpPr>
          <p:nvPr>
            <p:ph type="dt" sz="half" idx="10"/>
          </p:nvPr>
        </p:nvSpPr>
        <p:spPr/>
        <p:txBody>
          <a:bodyPr/>
          <a:lstStyle/>
          <a:p>
            <a:fld id="{3BBDF032-B814-48C0-96DD-4669ED288E7E}" type="datetimeFigureOut">
              <a:rPr lang="en-NA" smtClean="0"/>
              <a:t>27/08/2024</a:t>
            </a:fld>
            <a:endParaRPr lang="en-NA"/>
          </a:p>
        </p:txBody>
      </p:sp>
      <p:sp>
        <p:nvSpPr>
          <p:cNvPr id="6" name="Footer Placeholder 5">
            <a:extLst>
              <a:ext uri="{FF2B5EF4-FFF2-40B4-BE49-F238E27FC236}">
                <a16:creationId xmlns:a16="http://schemas.microsoft.com/office/drawing/2014/main" id="{D818A738-D421-24C9-905C-937622FE1E2D}"/>
              </a:ext>
            </a:extLst>
          </p:cNvPr>
          <p:cNvSpPr>
            <a:spLocks noGrp="1"/>
          </p:cNvSpPr>
          <p:nvPr>
            <p:ph type="ftr" sz="quarter" idx="11"/>
          </p:nvPr>
        </p:nvSpPr>
        <p:spPr/>
        <p:txBody>
          <a:bodyPr/>
          <a:lstStyle/>
          <a:p>
            <a:endParaRPr lang="en-NA"/>
          </a:p>
        </p:txBody>
      </p:sp>
      <p:sp>
        <p:nvSpPr>
          <p:cNvPr id="7" name="Slide Number Placeholder 6">
            <a:extLst>
              <a:ext uri="{FF2B5EF4-FFF2-40B4-BE49-F238E27FC236}">
                <a16:creationId xmlns:a16="http://schemas.microsoft.com/office/drawing/2014/main" id="{F13015DF-7E03-016E-8F2B-46EACBB6AE24}"/>
              </a:ext>
            </a:extLst>
          </p:cNvPr>
          <p:cNvSpPr>
            <a:spLocks noGrp="1"/>
          </p:cNvSpPr>
          <p:nvPr>
            <p:ph type="sldNum" sz="quarter" idx="12"/>
          </p:nvPr>
        </p:nvSpPr>
        <p:spPr/>
        <p:txBody>
          <a:bodyPr/>
          <a:lstStyle/>
          <a:p>
            <a:fld id="{18EDD919-124C-4995-8EEA-15255A48BBAA}" type="slidenum">
              <a:rPr lang="en-NA" smtClean="0"/>
              <a:t>‹#›</a:t>
            </a:fld>
            <a:endParaRPr lang="en-NA"/>
          </a:p>
        </p:txBody>
      </p:sp>
    </p:spTree>
    <p:extLst>
      <p:ext uri="{BB962C8B-B14F-4D97-AF65-F5344CB8AC3E}">
        <p14:creationId xmlns:p14="http://schemas.microsoft.com/office/powerpoint/2010/main" val="599196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233F86-3AC6-952A-0813-1AD4718F79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A"/>
          </a:p>
        </p:txBody>
      </p:sp>
      <p:sp>
        <p:nvSpPr>
          <p:cNvPr id="3" name="Text Placeholder 2">
            <a:extLst>
              <a:ext uri="{FF2B5EF4-FFF2-40B4-BE49-F238E27FC236}">
                <a16:creationId xmlns:a16="http://schemas.microsoft.com/office/drawing/2014/main" id="{BB011CDF-F88A-68D9-2DD3-80A1F40A36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A"/>
          </a:p>
        </p:txBody>
      </p:sp>
      <p:sp>
        <p:nvSpPr>
          <p:cNvPr id="4" name="Date Placeholder 3">
            <a:extLst>
              <a:ext uri="{FF2B5EF4-FFF2-40B4-BE49-F238E27FC236}">
                <a16:creationId xmlns:a16="http://schemas.microsoft.com/office/drawing/2014/main" id="{6AC513CB-898F-27F5-C2FC-2D2EFA15E63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BBDF032-B814-48C0-96DD-4669ED288E7E}" type="datetimeFigureOut">
              <a:rPr lang="en-NA" smtClean="0"/>
              <a:t>27/08/2024</a:t>
            </a:fld>
            <a:endParaRPr lang="en-NA"/>
          </a:p>
        </p:txBody>
      </p:sp>
      <p:sp>
        <p:nvSpPr>
          <p:cNvPr id="5" name="Footer Placeholder 4">
            <a:extLst>
              <a:ext uri="{FF2B5EF4-FFF2-40B4-BE49-F238E27FC236}">
                <a16:creationId xmlns:a16="http://schemas.microsoft.com/office/drawing/2014/main" id="{7E8AD92D-B5EF-BAD5-5BA9-68A5B57D62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NA"/>
          </a:p>
        </p:txBody>
      </p:sp>
      <p:sp>
        <p:nvSpPr>
          <p:cNvPr id="6" name="Slide Number Placeholder 5">
            <a:extLst>
              <a:ext uri="{FF2B5EF4-FFF2-40B4-BE49-F238E27FC236}">
                <a16:creationId xmlns:a16="http://schemas.microsoft.com/office/drawing/2014/main" id="{B7D44AFF-4E79-2495-76C8-255D22350E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8EDD919-124C-4995-8EEA-15255A48BBAA}" type="slidenum">
              <a:rPr lang="en-NA" smtClean="0"/>
              <a:t>‹#›</a:t>
            </a:fld>
            <a:endParaRPr lang="en-NA"/>
          </a:p>
        </p:txBody>
      </p:sp>
    </p:spTree>
    <p:extLst>
      <p:ext uri="{BB962C8B-B14F-4D97-AF65-F5344CB8AC3E}">
        <p14:creationId xmlns:p14="http://schemas.microsoft.com/office/powerpoint/2010/main" val="16505728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12AC6D18-0936-2054-CD8F-082411BDA2BB}"/>
              </a:ext>
            </a:extLst>
          </p:cNvPr>
          <p:cNvSpPr/>
          <p:nvPr/>
        </p:nvSpPr>
        <p:spPr>
          <a:xfrm>
            <a:off x="0" y="0"/>
            <a:ext cx="12192000" cy="1282342"/>
          </a:xfrm>
          <a:prstGeom prst="rect">
            <a:avLst/>
          </a:prstGeom>
          <a:solidFill>
            <a:srgbClr val="D6D3C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A"/>
          </a:p>
        </p:txBody>
      </p:sp>
      <p:pic>
        <p:nvPicPr>
          <p:cNvPr id="13" name="Picture 12">
            <a:extLst>
              <a:ext uri="{FF2B5EF4-FFF2-40B4-BE49-F238E27FC236}">
                <a16:creationId xmlns:a16="http://schemas.microsoft.com/office/drawing/2014/main" id="{F6AF7049-6AEE-1332-4DBE-549777975B21}"/>
              </a:ext>
            </a:extLst>
          </p:cNvPr>
          <p:cNvPicPr>
            <a:picLocks noChangeAspect="1"/>
          </p:cNvPicPr>
          <p:nvPr/>
        </p:nvPicPr>
        <p:blipFill>
          <a:blip r:embed="rId2"/>
          <a:stretch>
            <a:fillRect/>
          </a:stretch>
        </p:blipFill>
        <p:spPr>
          <a:xfrm>
            <a:off x="12807130" y="1243167"/>
            <a:ext cx="504825" cy="714375"/>
          </a:xfrm>
          <a:prstGeom prst="rect">
            <a:avLst/>
          </a:prstGeom>
        </p:spPr>
      </p:pic>
      <p:sp>
        <p:nvSpPr>
          <p:cNvPr id="4" name="Rectangle: Rounded Corners 3">
            <a:extLst>
              <a:ext uri="{FF2B5EF4-FFF2-40B4-BE49-F238E27FC236}">
                <a16:creationId xmlns:a16="http://schemas.microsoft.com/office/drawing/2014/main" id="{1AEEE8CA-ED82-C033-8979-FAB247016FD3}"/>
              </a:ext>
            </a:extLst>
          </p:cNvPr>
          <p:cNvSpPr/>
          <p:nvPr/>
        </p:nvSpPr>
        <p:spPr>
          <a:xfrm>
            <a:off x="6248400" y="601900"/>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About</a:t>
            </a:r>
            <a:endParaRPr lang="en-NA" dirty="0"/>
          </a:p>
        </p:txBody>
      </p:sp>
      <p:sp>
        <p:nvSpPr>
          <p:cNvPr id="5" name="Rectangle: Rounded Corners 4">
            <a:extLst>
              <a:ext uri="{FF2B5EF4-FFF2-40B4-BE49-F238E27FC236}">
                <a16:creationId xmlns:a16="http://schemas.microsoft.com/office/drawing/2014/main" id="{4874EF31-7EDE-454E-8929-1B9DD7235DC6}"/>
              </a:ext>
            </a:extLst>
          </p:cNvPr>
          <p:cNvSpPr/>
          <p:nvPr/>
        </p:nvSpPr>
        <p:spPr>
          <a:xfrm>
            <a:off x="5063613" y="606815"/>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Home</a:t>
            </a:r>
            <a:endParaRPr lang="en-NA" dirty="0"/>
          </a:p>
        </p:txBody>
      </p:sp>
      <p:sp>
        <p:nvSpPr>
          <p:cNvPr id="6" name="Rectangle: Rounded Corners 5">
            <a:extLst>
              <a:ext uri="{FF2B5EF4-FFF2-40B4-BE49-F238E27FC236}">
                <a16:creationId xmlns:a16="http://schemas.microsoft.com/office/drawing/2014/main" id="{60B91964-17EE-9B19-5CFB-78C2AF0914B1}"/>
              </a:ext>
            </a:extLst>
          </p:cNvPr>
          <p:cNvSpPr/>
          <p:nvPr/>
        </p:nvSpPr>
        <p:spPr>
          <a:xfrm>
            <a:off x="7433187" y="601900"/>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Gallery</a:t>
            </a:r>
            <a:endParaRPr lang="en-NA" dirty="0"/>
          </a:p>
        </p:txBody>
      </p:sp>
      <p:sp>
        <p:nvSpPr>
          <p:cNvPr id="7" name="Rectangle: Rounded Corners 6">
            <a:extLst>
              <a:ext uri="{FF2B5EF4-FFF2-40B4-BE49-F238E27FC236}">
                <a16:creationId xmlns:a16="http://schemas.microsoft.com/office/drawing/2014/main" id="{19981A11-D8CD-B0CA-B11B-A32D19F17AC0}"/>
              </a:ext>
            </a:extLst>
          </p:cNvPr>
          <p:cNvSpPr/>
          <p:nvPr/>
        </p:nvSpPr>
        <p:spPr>
          <a:xfrm>
            <a:off x="8617974" y="606815"/>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Custom</a:t>
            </a:r>
            <a:endParaRPr lang="en-NA" dirty="0"/>
          </a:p>
        </p:txBody>
      </p:sp>
      <p:sp>
        <p:nvSpPr>
          <p:cNvPr id="8" name="Rectangle: Rounded Corners 7">
            <a:extLst>
              <a:ext uri="{FF2B5EF4-FFF2-40B4-BE49-F238E27FC236}">
                <a16:creationId xmlns:a16="http://schemas.microsoft.com/office/drawing/2014/main" id="{1A35E368-16BC-2560-CDC6-D21CBE93EAEE}"/>
              </a:ext>
            </a:extLst>
          </p:cNvPr>
          <p:cNvSpPr/>
          <p:nvPr/>
        </p:nvSpPr>
        <p:spPr>
          <a:xfrm>
            <a:off x="9802761" y="606815"/>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Shop</a:t>
            </a:r>
            <a:endParaRPr lang="en-NA" dirty="0"/>
          </a:p>
        </p:txBody>
      </p:sp>
      <p:sp>
        <p:nvSpPr>
          <p:cNvPr id="9" name="Rectangle: Rounded Corners 8">
            <a:extLst>
              <a:ext uri="{FF2B5EF4-FFF2-40B4-BE49-F238E27FC236}">
                <a16:creationId xmlns:a16="http://schemas.microsoft.com/office/drawing/2014/main" id="{173157FD-623D-7B73-A60F-78B3590CF3E4}"/>
              </a:ext>
            </a:extLst>
          </p:cNvPr>
          <p:cNvSpPr/>
          <p:nvPr/>
        </p:nvSpPr>
        <p:spPr>
          <a:xfrm>
            <a:off x="10987548" y="606815"/>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Contact</a:t>
            </a:r>
            <a:endParaRPr lang="en-NA" dirty="0"/>
          </a:p>
        </p:txBody>
      </p:sp>
      <p:pic>
        <p:nvPicPr>
          <p:cNvPr id="15" name="Picture 14">
            <a:extLst>
              <a:ext uri="{FF2B5EF4-FFF2-40B4-BE49-F238E27FC236}">
                <a16:creationId xmlns:a16="http://schemas.microsoft.com/office/drawing/2014/main" id="{4B59AFCE-8A2F-FA90-889E-C288BC0C552F}"/>
              </a:ext>
            </a:extLst>
          </p:cNvPr>
          <p:cNvPicPr>
            <a:picLocks noChangeAspect="1"/>
          </p:cNvPicPr>
          <p:nvPr/>
        </p:nvPicPr>
        <p:blipFill>
          <a:blip r:embed="rId3"/>
          <a:stretch>
            <a:fillRect/>
          </a:stretch>
        </p:blipFill>
        <p:spPr>
          <a:xfrm>
            <a:off x="12807130" y="2800350"/>
            <a:ext cx="647700" cy="628650"/>
          </a:xfrm>
          <a:prstGeom prst="rect">
            <a:avLst/>
          </a:prstGeom>
        </p:spPr>
      </p:pic>
      <p:pic>
        <p:nvPicPr>
          <p:cNvPr id="17" name="Picture 16">
            <a:extLst>
              <a:ext uri="{FF2B5EF4-FFF2-40B4-BE49-F238E27FC236}">
                <a16:creationId xmlns:a16="http://schemas.microsoft.com/office/drawing/2014/main" id="{0B1319EB-D940-A5EA-81E5-E3C551823209}"/>
              </a:ext>
            </a:extLst>
          </p:cNvPr>
          <p:cNvPicPr>
            <a:picLocks noChangeAspect="1"/>
          </p:cNvPicPr>
          <p:nvPr/>
        </p:nvPicPr>
        <p:blipFill>
          <a:blip r:embed="rId4"/>
          <a:stretch>
            <a:fillRect/>
          </a:stretch>
        </p:blipFill>
        <p:spPr>
          <a:xfrm>
            <a:off x="12826180" y="3652530"/>
            <a:ext cx="628650" cy="590550"/>
          </a:xfrm>
          <a:prstGeom prst="rect">
            <a:avLst/>
          </a:prstGeom>
        </p:spPr>
      </p:pic>
      <p:pic>
        <p:nvPicPr>
          <p:cNvPr id="19" name="Picture 18">
            <a:extLst>
              <a:ext uri="{FF2B5EF4-FFF2-40B4-BE49-F238E27FC236}">
                <a16:creationId xmlns:a16="http://schemas.microsoft.com/office/drawing/2014/main" id="{BDC2AF39-1F52-53D5-EA59-BD7BDFBAD8DE}"/>
              </a:ext>
            </a:extLst>
          </p:cNvPr>
          <p:cNvPicPr>
            <a:picLocks noChangeAspect="1"/>
          </p:cNvPicPr>
          <p:nvPr/>
        </p:nvPicPr>
        <p:blipFill>
          <a:blip r:embed="rId5"/>
          <a:stretch>
            <a:fillRect/>
          </a:stretch>
        </p:blipFill>
        <p:spPr>
          <a:xfrm>
            <a:off x="12781628" y="4400242"/>
            <a:ext cx="619125" cy="542925"/>
          </a:xfrm>
          <a:prstGeom prst="rect">
            <a:avLst/>
          </a:prstGeom>
        </p:spPr>
      </p:pic>
      <p:pic>
        <p:nvPicPr>
          <p:cNvPr id="21" name="Picture 20">
            <a:extLst>
              <a:ext uri="{FF2B5EF4-FFF2-40B4-BE49-F238E27FC236}">
                <a16:creationId xmlns:a16="http://schemas.microsoft.com/office/drawing/2014/main" id="{09F5AF37-9379-558F-C3CC-649608F434C6}"/>
              </a:ext>
            </a:extLst>
          </p:cNvPr>
          <p:cNvPicPr>
            <a:picLocks noChangeAspect="1"/>
          </p:cNvPicPr>
          <p:nvPr/>
        </p:nvPicPr>
        <p:blipFill>
          <a:blip r:embed="rId6"/>
          <a:stretch>
            <a:fillRect/>
          </a:stretch>
        </p:blipFill>
        <p:spPr>
          <a:xfrm>
            <a:off x="12774714" y="5191278"/>
            <a:ext cx="666750" cy="552450"/>
          </a:xfrm>
          <a:prstGeom prst="rect">
            <a:avLst/>
          </a:prstGeom>
        </p:spPr>
      </p:pic>
      <p:pic>
        <p:nvPicPr>
          <p:cNvPr id="23" name="Picture 22">
            <a:extLst>
              <a:ext uri="{FF2B5EF4-FFF2-40B4-BE49-F238E27FC236}">
                <a16:creationId xmlns:a16="http://schemas.microsoft.com/office/drawing/2014/main" id="{531203A9-5BC7-197E-5786-E189AEFA171D}"/>
              </a:ext>
            </a:extLst>
          </p:cNvPr>
          <p:cNvPicPr>
            <a:picLocks noChangeAspect="1"/>
          </p:cNvPicPr>
          <p:nvPr/>
        </p:nvPicPr>
        <p:blipFill>
          <a:blip r:embed="rId7"/>
          <a:stretch>
            <a:fillRect/>
          </a:stretch>
        </p:blipFill>
        <p:spPr>
          <a:xfrm>
            <a:off x="12667328" y="2161714"/>
            <a:ext cx="733425" cy="476250"/>
          </a:xfrm>
          <a:prstGeom prst="rect">
            <a:avLst/>
          </a:prstGeom>
        </p:spPr>
      </p:pic>
      <p:pic>
        <p:nvPicPr>
          <p:cNvPr id="25" name="Picture 24">
            <a:extLst>
              <a:ext uri="{FF2B5EF4-FFF2-40B4-BE49-F238E27FC236}">
                <a16:creationId xmlns:a16="http://schemas.microsoft.com/office/drawing/2014/main" id="{7D27F6F4-70C0-A2F7-8F95-A876FE8A106D}"/>
              </a:ext>
            </a:extLst>
          </p:cNvPr>
          <p:cNvPicPr>
            <a:picLocks noChangeAspect="1"/>
          </p:cNvPicPr>
          <p:nvPr/>
        </p:nvPicPr>
        <p:blipFill>
          <a:blip r:embed="rId8"/>
          <a:stretch>
            <a:fillRect/>
          </a:stretch>
        </p:blipFill>
        <p:spPr>
          <a:xfrm>
            <a:off x="12314903" y="3585855"/>
            <a:ext cx="352425" cy="657225"/>
          </a:xfrm>
          <a:prstGeom prst="rect">
            <a:avLst/>
          </a:prstGeom>
        </p:spPr>
      </p:pic>
      <p:sp>
        <p:nvSpPr>
          <p:cNvPr id="29" name="Rectangle 28">
            <a:extLst>
              <a:ext uri="{FF2B5EF4-FFF2-40B4-BE49-F238E27FC236}">
                <a16:creationId xmlns:a16="http://schemas.microsoft.com/office/drawing/2014/main" id="{39BAF0AC-0BF9-5F3B-1EA4-364B019D1388}"/>
              </a:ext>
            </a:extLst>
          </p:cNvPr>
          <p:cNvSpPr/>
          <p:nvPr/>
        </p:nvSpPr>
        <p:spPr>
          <a:xfrm>
            <a:off x="0" y="1243167"/>
            <a:ext cx="12192000" cy="2185833"/>
          </a:xfrm>
          <a:prstGeom prst="rect">
            <a:avLst/>
          </a:prstGeom>
          <a:solidFill>
            <a:srgbClr val="8D637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A"/>
          </a:p>
        </p:txBody>
      </p:sp>
      <p:pic>
        <p:nvPicPr>
          <p:cNvPr id="26" name="Picture Placeholder 6" descr="A group of vases with flowers&#10;&#10;Description automatically generated">
            <a:extLst>
              <a:ext uri="{FF2B5EF4-FFF2-40B4-BE49-F238E27FC236}">
                <a16:creationId xmlns:a16="http://schemas.microsoft.com/office/drawing/2014/main" id="{570A934D-8BEC-0B0E-A96C-8619CB195748}"/>
              </a:ext>
            </a:extLst>
          </p:cNvPr>
          <p:cNvPicPr>
            <a:picLocks noChangeAspect="1"/>
          </p:cNvPicPr>
          <p:nvPr/>
        </p:nvPicPr>
        <p:blipFill rotWithShape="1">
          <a:blip r:embed="rId9"/>
          <a:srcRect t="13614" b="27035"/>
          <a:stretch/>
        </p:blipFill>
        <p:spPr>
          <a:xfrm>
            <a:off x="3898717" y="1432054"/>
            <a:ext cx="4030998" cy="1794427"/>
          </a:xfrm>
          <a:prstGeom prst="rect">
            <a:avLst/>
          </a:prstGeom>
        </p:spPr>
      </p:pic>
      <p:sp>
        <p:nvSpPr>
          <p:cNvPr id="2" name="TextBox 1">
            <a:extLst>
              <a:ext uri="{FF2B5EF4-FFF2-40B4-BE49-F238E27FC236}">
                <a16:creationId xmlns:a16="http://schemas.microsoft.com/office/drawing/2014/main" id="{C61F70FA-547B-DDE9-243B-58785A8BCA05}"/>
              </a:ext>
            </a:extLst>
          </p:cNvPr>
          <p:cNvSpPr txBox="1"/>
          <p:nvPr/>
        </p:nvSpPr>
        <p:spPr>
          <a:xfrm>
            <a:off x="3112042" y="3578712"/>
            <a:ext cx="5967916" cy="523220"/>
          </a:xfrm>
          <a:prstGeom prst="rect">
            <a:avLst/>
          </a:prstGeom>
          <a:noFill/>
        </p:spPr>
        <p:txBody>
          <a:bodyPr wrap="none" rtlCol="0">
            <a:spAutoFit/>
          </a:bodyPr>
          <a:lstStyle/>
          <a:p>
            <a:r>
              <a:rPr lang="en-US" sz="2800" i="1" dirty="0"/>
              <a:t>Custom Creations for Every Occasion</a:t>
            </a:r>
            <a:endParaRPr lang="en-NA" sz="2800" i="1" dirty="0"/>
          </a:p>
        </p:txBody>
      </p:sp>
      <p:sp>
        <p:nvSpPr>
          <p:cNvPr id="10" name="TextBox 9">
            <a:extLst>
              <a:ext uri="{FF2B5EF4-FFF2-40B4-BE49-F238E27FC236}">
                <a16:creationId xmlns:a16="http://schemas.microsoft.com/office/drawing/2014/main" id="{FDA5AA5F-16C7-2D67-84CE-5FFD7B25B6B0}"/>
              </a:ext>
            </a:extLst>
          </p:cNvPr>
          <p:cNvSpPr txBox="1"/>
          <p:nvPr/>
        </p:nvSpPr>
        <p:spPr>
          <a:xfrm>
            <a:off x="2306571" y="5068374"/>
            <a:ext cx="7883658" cy="1298882"/>
          </a:xfrm>
          <a:prstGeom prst="rect">
            <a:avLst/>
          </a:prstGeom>
          <a:noFill/>
        </p:spPr>
        <p:txBody>
          <a:bodyPr wrap="square">
            <a:spAutoFit/>
          </a:bodyPr>
          <a:lstStyle/>
          <a:p>
            <a:pPr>
              <a:lnSpc>
                <a:spcPct val="150000"/>
              </a:lnSpc>
            </a:pPr>
            <a:r>
              <a:rPr lang="en-US" dirty="0"/>
              <a:t>At Clay Station 7, we bring your creative visions to life with handcrafted decorative cement art. Each piece is custom-made, ensuring that your special occasions are adorned with unique, personalized touches.</a:t>
            </a:r>
            <a:endParaRPr lang="en-NA" dirty="0"/>
          </a:p>
        </p:txBody>
      </p:sp>
      <p:sp>
        <p:nvSpPr>
          <p:cNvPr id="11" name="Rectangle: Rounded Corners 10">
            <a:extLst>
              <a:ext uri="{FF2B5EF4-FFF2-40B4-BE49-F238E27FC236}">
                <a16:creationId xmlns:a16="http://schemas.microsoft.com/office/drawing/2014/main" id="{2CAAC420-59A1-9024-9926-8FEEAD66DE04}"/>
              </a:ext>
            </a:extLst>
          </p:cNvPr>
          <p:cNvSpPr/>
          <p:nvPr/>
        </p:nvSpPr>
        <p:spPr>
          <a:xfrm>
            <a:off x="3549446" y="4333877"/>
            <a:ext cx="2290916" cy="425706"/>
          </a:xfrm>
          <a:prstGeom prst="roundRect">
            <a:avLst/>
          </a:prstGeom>
          <a:solidFill>
            <a:srgbClr val="B9A48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Brows Gallery</a:t>
            </a:r>
            <a:endParaRPr lang="en-NA" dirty="0">
              <a:solidFill>
                <a:schemeClr val="tx1"/>
              </a:solidFill>
            </a:endParaRPr>
          </a:p>
        </p:txBody>
      </p:sp>
      <p:sp>
        <p:nvSpPr>
          <p:cNvPr id="12" name="Rectangle: Rounded Corners 11">
            <a:extLst>
              <a:ext uri="{FF2B5EF4-FFF2-40B4-BE49-F238E27FC236}">
                <a16:creationId xmlns:a16="http://schemas.microsoft.com/office/drawing/2014/main" id="{FE2A87E4-145C-A1B0-EB71-76A2EE3A7FD1}"/>
              </a:ext>
            </a:extLst>
          </p:cNvPr>
          <p:cNvSpPr/>
          <p:nvPr/>
        </p:nvSpPr>
        <p:spPr>
          <a:xfrm>
            <a:off x="6032090" y="4333877"/>
            <a:ext cx="2290916" cy="425706"/>
          </a:xfrm>
          <a:prstGeom prst="roundRect">
            <a:avLst/>
          </a:prstGeom>
          <a:solidFill>
            <a:srgbClr val="B9A48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Order Custom Piece</a:t>
            </a:r>
            <a:endParaRPr lang="en-NA" dirty="0">
              <a:solidFill>
                <a:schemeClr val="tx1"/>
              </a:solidFill>
            </a:endParaRPr>
          </a:p>
        </p:txBody>
      </p:sp>
    </p:spTree>
    <p:extLst>
      <p:ext uri="{BB962C8B-B14F-4D97-AF65-F5344CB8AC3E}">
        <p14:creationId xmlns:p14="http://schemas.microsoft.com/office/powerpoint/2010/main" val="3580784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33CF88BD-2F24-8D19-C895-CB1A64C6D7BF}"/>
              </a:ext>
            </a:extLst>
          </p:cNvPr>
          <p:cNvGrpSpPr/>
          <p:nvPr/>
        </p:nvGrpSpPr>
        <p:grpSpPr>
          <a:xfrm>
            <a:off x="0" y="3073400"/>
            <a:ext cx="12192000" cy="3207994"/>
            <a:chOff x="0" y="177800"/>
            <a:chExt cx="12192000" cy="3207994"/>
          </a:xfrm>
        </p:grpSpPr>
        <p:sp>
          <p:nvSpPr>
            <p:cNvPr id="8" name="Rectangle 7">
              <a:extLst>
                <a:ext uri="{FF2B5EF4-FFF2-40B4-BE49-F238E27FC236}">
                  <a16:creationId xmlns:a16="http://schemas.microsoft.com/office/drawing/2014/main" id="{4BFC966E-63F1-1812-8F1A-A83D5DC18B0D}"/>
                </a:ext>
              </a:extLst>
            </p:cNvPr>
            <p:cNvSpPr/>
            <p:nvPr/>
          </p:nvSpPr>
          <p:spPr>
            <a:xfrm>
              <a:off x="0" y="177800"/>
              <a:ext cx="12192000" cy="2627731"/>
            </a:xfrm>
            <a:prstGeom prst="rect">
              <a:avLst/>
            </a:prstGeom>
            <a:solidFill>
              <a:srgbClr val="B9A48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A"/>
            </a:p>
          </p:txBody>
        </p:sp>
        <p:pic>
          <p:nvPicPr>
            <p:cNvPr id="40" name="Picture 39" descr="A white sign with letters on it&#10;&#10;Description automatically generated">
              <a:extLst>
                <a:ext uri="{FF2B5EF4-FFF2-40B4-BE49-F238E27FC236}">
                  <a16:creationId xmlns:a16="http://schemas.microsoft.com/office/drawing/2014/main" id="{AEDA5121-85A7-0CED-D8A6-7E37CBA84E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990" y="418435"/>
              <a:ext cx="3282811" cy="1842668"/>
            </a:xfrm>
            <a:prstGeom prst="rect">
              <a:avLst/>
            </a:prstGeom>
            <a:ln>
              <a:noFill/>
            </a:ln>
          </p:spPr>
        </p:pic>
        <p:pic>
          <p:nvPicPr>
            <p:cNvPr id="5" name="Picture 4" descr="A picture containing plant, person, hand, palm&#10;&#10;Description automatically generated">
              <a:extLst>
                <a:ext uri="{FF2B5EF4-FFF2-40B4-BE49-F238E27FC236}">
                  <a16:creationId xmlns:a16="http://schemas.microsoft.com/office/drawing/2014/main" id="{B5B03A36-7801-D952-D748-5DE42EDF94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2146" y="418435"/>
              <a:ext cx="2861947" cy="2146459"/>
            </a:xfrm>
            <a:prstGeom prst="rect">
              <a:avLst/>
            </a:prstGeom>
            <a:ln>
              <a:noFill/>
            </a:ln>
          </p:spPr>
        </p:pic>
        <p:grpSp>
          <p:nvGrpSpPr>
            <p:cNvPr id="7" name="Group 6">
              <a:extLst>
                <a:ext uri="{FF2B5EF4-FFF2-40B4-BE49-F238E27FC236}">
                  <a16:creationId xmlns:a16="http://schemas.microsoft.com/office/drawing/2014/main" id="{AF7847DC-1AFB-E6DD-FE9A-13608CDA526E}"/>
                </a:ext>
              </a:extLst>
            </p:cNvPr>
            <p:cNvGrpSpPr/>
            <p:nvPr/>
          </p:nvGrpSpPr>
          <p:grpSpPr>
            <a:xfrm>
              <a:off x="8286903" y="315157"/>
              <a:ext cx="3012286" cy="3070637"/>
              <a:chOff x="4140200" y="571500"/>
              <a:chExt cx="3620269" cy="3690397"/>
            </a:xfrm>
          </p:grpSpPr>
          <p:sp>
            <p:nvSpPr>
              <p:cNvPr id="6" name="Rectangle 5">
                <a:extLst>
                  <a:ext uri="{FF2B5EF4-FFF2-40B4-BE49-F238E27FC236}">
                    <a16:creationId xmlns:a16="http://schemas.microsoft.com/office/drawing/2014/main" id="{586A5C95-B77C-4EA6-42FF-5CE6A1B987B1}"/>
                  </a:ext>
                </a:extLst>
              </p:cNvPr>
              <p:cNvSpPr/>
              <p:nvPr/>
            </p:nvSpPr>
            <p:spPr>
              <a:xfrm>
                <a:off x="4140200" y="673100"/>
                <a:ext cx="3620269" cy="2755900"/>
              </a:xfrm>
              <a:prstGeom prst="rect">
                <a:avLst/>
              </a:prstGeom>
              <a:solidFill>
                <a:srgbClr val="B9A48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A"/>
              </a:p>
            </p:txBody>
          </p:sp>
          <p:pic>
            <p:nvPicPr>
              <p:cNvPr id="4" name="Picture Placeholder 15" descr="A heart shaped box on a marble surface&#10;&#10;Description automatically generated">
                <a:extLst>
                  <a:ext uri="{FF2B5EF4-FFF2-40B4-BE49-F238E27FC236}">
                    <a16:creationId xmlns:a16="http://schemas.microsoft.com/office/drawing/2014/main" id="{74412A17-9485-8F48-4639-FF29A2508BB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303" b="74816" l="9926" r="89992">
                            <a14:foregroundMark x1="9926" y1="24326" x2="10253" y2="31648"/>
                            <a14:foregroundMark x1="10253" y1="31648" x2="14093" y2="36979"/>
                            <a14:foregroundMark x1="14093" y1="36979" x2="30229" y2="44853"/>
                            <a14:foregroundMark x1="30229" y1="44853" x2="48284" y2="47978"/>
                            <a14:foregroundMark x1="48284" y1="47978" x2="41626" y2="41881"/>
                            <a14:foregroundMark x1="41626" y1="41881" x2="12132" y2="34896"/>
                            <a14:backgroundMark x1="67688" y1="57230" x2="51266" y2="50460"/>
                            <a14:backgroundMark x1="51266" y1="50460" x2="39665" y2="49816"/>
                            <a14:backgroundMark x1="39665" y1="49816" x2="17239" y2="43076"/>
                            <a14:backgroundMark x1="17239" y1="43076" x2="25735" y2="48836"/>
                            <a14:backgroundMark x1="25735" y1="48836" x2="52737" y2="56771"/>
                            <a14:backgroundMark x1="52737" y1="56771" x2="60458" y2="56801"/>
                            <a14:backgroundMark x1="60458" y1="56801" x2="64175" y2="56556"/>
                          </a14:backgroundRemoval>
                        </a14:imgEffect>
                      </a14:imgLayer>
                    </a14:imgProps>
                  </a:ext>
                </a:extLst>
              </a:blip>
              <a:srcRect r="-2" b="16855"/>
              <a:stretch/>
            </p:blipFill>
            <p:spPr>
              <a:xfrm>
                <a:off x="4431529" y="571500"/>
                <a:ext cx="3328940" cy="3690397"/>
              </a:xfrm>
              <a:prstGeom prst="rect">
                <a:avLst/>
              </a:prstGeom>
              <a:ln>
                <a:noFill/>
              </a:ln>
            </p:spPr>
          </p:pic>
        </p:grpSp>
      </p:grpSp>
      <p:sp>
        <p:nvSpPr>
          <p:cNvPr id="10" name="TextBox 9">
            <a:extLst>
              <a:ext uri="{FF2B5EF4-FFF2-40B4-BE49-F238E27FC236}">
                <a16:creationId xmlns:a16="http://schemas.microsoft.com/office/drawing/2014/main" id="{C0654EC0-9E1C-B932-7274-0F1216C9AF48}"/>
              </a:ext>
            </a:extLst>
          </p:cNvPr>
          <p:cNvSpPr txBox="1"/>
          <p:nvPr/>
        </p:nvSpPr>
        <p:spPr>
          <a:xfrm>
            <a:off x="3853180" y="313680"/>
            <a:ext cx="3239156" cy="461665"/>
          </a:xfrm>
          <a:prstGeom prst="rect">
            <a:avLst/>
          </a:prstGeom>
          <a:noFill/>
        </p:spPr>
        <p:txBody>
          <a:bodyPr wrap="none" rtlCol="0">
            <a:spAutoFit/>
          </a:bodyPr>
          <a:lstStyle/>
          <a:p>
            <a:r>
              <a:rPr lang="en-US" sz="2400" i="1" dirty="0"/>
              <a:t>Customer Testimonials</a:t>
            </a:r>
            <a:endParaRPr lang="en-NA" sz="2400" i="1" dirty="0"/>
          </a:p>
        </p:txBody>
      </p:sp>
      <p:sp>
        <p:nvSpPr>
          <p:cNvPr id="11" name="TextBox 10">
            <a:extLst>
              <a:ext uri="{FF2B5EF4-FFF2-40B4-BE49-F238E27FC236}">
                <a16:creationId xmlns:a16="http://schemas.microsoft.com/office/drawing/2014/main" id="{B35F3245-A060-EABC-63AF-BA733A94B6D4}"/>
              </a:ext>
            </a:extLst>
          </p:cNvPr>
          <p:cNvSpPr txBox="1"/>
          <p:nvPr/>
        </p:nvSpPr>
        <p:spPr>
          <a:xfrm>
            <a:off x="746760" y="997239"/>
            <a:ext cx="8717964" cy="646331"/>
          </a:xfrm>
          <a:prstGeom prst="rect">
            <a:avLst/>
          </a:prstGeom>
          <a:noFill/>
        </p:spPr>
        <p:txBody>
          <a:bodyPr wrap="none" rtlCol="0">
            <a:spAutoFit/>
          </a:bodyPr>
          <a:lstStyle/>
          <a:p>
            <a:r>
              <a:rPr lang="en-US" dirty="0"/>
              <a:t>My desk has never looked more beautiful with my custom name stand by ClayStation7 </a:t>
            </a:r>
          </a:p>
          <a:p>
            <a:r>
              <a:rPr lang="en-US" dirty="0"/>
              <a:t>							</a:t>
            </a:r>
            <a:r>
              <a:rPr lang="en-US" i="1" dirty="0"/>
              <a:t>~ Nadia Pieters</a:t>
            </a:r>
            <a:endParaRPr lang="en-NA" i="1" dirty="0"/>
          </a:p>
        </p:txBody>
      </p:sp>
      <p:sp>
        <p:nvSpPr>
          <p:cNvPr id="12" name="TextBox 11">
            <a:extLst>
              <a:ext uri="{FF2B5EF4-FFF2-40B4-BE49-F238E27FC236}">
                <a16:creationId xmlns:a16="http://schemas.microsoft.com/office/drawing/2014/main" id="{74197FE9-9A69-749F-685F-E9CD835EFC23}"/>
              </a:ext>
            </a:extLst>
          </p:cNvPr>
          <p:cNvSpPr txBox="1"/>
          <p:nvPr/>
        </p:nvSpPr>
        <p:spPr>
          <a:xfrm>
            <a:off x="734441" y="1693673"/>
            <a:ext cx="6237477" cy="646331"/>
          </a:xfrm>
          <a:prstGeom prst="rect">
            <a:avLst/>
          </a:prstGeom>
          <a:noFill/>
        </p:spPr>
        <p:txBody>
          <a:bodyPr wrap="none" rtlCol="0">
            <a:spAutoFit/>
          </a:bodyPr>
          <a:lstStyle/>
          <a:p>
            <a:r>
              <a:rPr lang="en-US" dirty="0"/>
              <a:t>This cement art reminds me that Jesus is my firm foundation. </a:t>
            </a:r>
          </a:p>
          <a:p>
            <a:r>
              <a:rPr lang="en-US" dirty="0"/>
              <a:t>					~ Ebby</a:t>
            </a:r>
            <a:endParaRPr lang="en-NA" dirty="0"/>
          </a:p>
        </p:txBody>
      </p:sp>
      <p:sp>
        <p:nvSpPr>
          <p:cNvPr id="13" name="TextBox 12">
            <a:extLst>
              <a:ext uri="{FF2B5EF4-FFF2-40B4-BE49-F238E27FC236}">
                <a16:creationId xmlns:a16="http://schemas.microsoft.com/office/drawing/2014/main" id="{A37BF462-03CD-13DE-8A5C-AB7124036E19}"/>
              </a:ext>
            </a:extLst>
          </p:cNvPr>
          <p:cNvSpPr txBox="1"/>
          <p:nvPr/>
        </p:nvSpPr>
        <p:spPr>
          <a:xfrm>
            <a:off x="1190079" y="2270664"/>
            <a:ext cx="8565358" cy="646331"/>
          </a:xfrm>
          <a:prstGeom prst="rect">
            <a:avLst/>
          </a:prstGeom>
          <a:noFill/>
        </p:spPr>
        <p:txBody>
          <a:bodyPr wrap="none" rtlCol="0">
            <a:spAutoFit/>
          </a:bodyPr>
          <a:lstStyle/>
          <a:p>
            <a:r>
              <a:rPr lang="en-US" dirty="0"/>
              <a:t>I really appreciate the ClayStation7 team for making this beautiful and unique jewelry</a:t>
            </a:r>
          </a:p>
          <a:p>
            <a:r>
              <a:rPr lang="en-US" dirty="0"/>
              <a:t>							~ Cindy  Dongua</a:t>
            </a:r>
            <a:endParaRPr lang="en-NA" dirty="0"/>
          </a:p>
        </p:txBody>
      </p:sp>
      <p:sp>
        <p:nvSpPr>
          <p:cNvPr id="14" name="Rectangle 13">
            <a:extLst>
              <a:ext uri="{FF2B5EF4-FFF2-40B4-BE49-F238E27FC236}">
                <a16:creationId xmlns:a16="http://schemas.microsoft.com/office/drawing/2014/main" id="{751AB839-BE72-14A6-4A92-DA603D5E3BA8}"/>
              </a:ext>
            </a:extLst>
          </p:cNvPr>
          <p:cNvSpPr/>
          <p:nvPr/>
        </p:nvSpPr>
        <p:spPr>
          <a:xfrm>
            <a:off x="0" y="6492732"/>
            <a:ext cx="12192000" cy="350520"/>
          </a:xfrm>
          <a:prstGeom prst="rect">
            <a:avLst/>
          </a:prstGeom>
          <a:solidFill>
            <a:srgbClr val="35353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t>Address</a:t>
            </a:r>
            <a:r>
              <a:rPr lang="en-US" dirty="0"/>
              <a:t>: "123 Art Lane, Creative City, 56789 				© 2024 Clay Station 7. All rights reserved.</a:t>
            </a:r>
            <a:endParaRPr lang="en-NA" dirty="0"/>
          </a:p>
        </p:txBody>
      </p:sp>
    </p:spTree>
    <p:extLst>
      <p:ext uri="{BB962C8B-B14F-4D97-AF65-F5344CB8AC3E}">
        <p14:creationId xmlns:p14="http://schemas.microsoft.com/office/powerpoint/2010/main" val="1792554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lor Cover">
            <a:extLst>
              <a:ext uri="{FF2B5EF4-FFF2-40B4-BE49-F238E27FC236}">
                <a16:creationId xmlns:a16="http://schemas.microsoft.com/office/drawing/2014/main" id="{6BE11944-ED05-4FE9-9927-06C110BB3A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A2812508-238C-4BCD-BDD3-25C99C5CA2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7167"/>
            <a:ext cx="12188952" cy="3490956"/>
            <a:chOff x="651279" y="598259"/>
            <a:chExt cx="10889442" cy="5680742"/>
          </a:xfrm>
        </p:grpSpPr>
        <p:sp>
          <p:nvSpPr>
            <p:cNvPr id="15" name="Color">
              <a:extLst>
                <a:ext uri="{FF2B5EF4-FFF2-40B4-BE49-F238E27FC236}">
                  <a16:creationId xmlns:a16="http://schemas.microsoft.com/office/drawing/2014/main" id="{EA98B5EE-6906-45B1-8691-D06F06B6C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lor">
              <a:extLst>
                <a:ext uri="{FF2B5EF4-FFF2-40B4-BE49-F238E27FC236}">
                  <a16:creationId xmlns:a16="http://schemas.microsoft.com/office/drawing/2014/main" id="{3CB4D77E-DA74-4797-88E4-C7D817D315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Rectangle 16">
            <a:extLst>
              <a:ext uri="{FF2B5EF4-FFF2-40B4-BE49-F238E27FC236}">
                <a16:creationId xmlns:a16="http://schemas.microsoft.com/office/drawing/2014/main" id="{34A2BFE6-8FC8-9670-053F-ED15961C3A8E}"/>
              </a:ext>
            </a:extLst>
          </p:cNvPr>
          <p:cNvSpPr/>
          <p:nvPr/>
        </p:nvSpPr>
        <p:spPr>
          <a:xfrm>
            <a:off x="0" y="0"/>
            <a:ext cx="12192000" cy="1282342"/>
          </a:xfrm>
          <a:prstGeom prst="rect">
            <a:avLst/>
          </a:prstGeom>
          <a:solidFill>
            <a:srgbClr val="D6D3C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A"/>
          </a:p>
        </p:txBody>
      </p:sp>
      <p:grpSp>
        <p:nvGrpSpPr>
          <p:cNvPr id="18" name="Group 1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9" name="Freeform: Shape 1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5" name="TextBox 4">
            <a:extLst>
              <a:ext uri="{FF2B5EF4-FFF2-40B4-BE49-F238E27FC236}">
                <a16:creationId xmlns:a16="http://schemas.microsoft.com/office/drawing/2014/main" id="{CE084282-6F39-1354-128E-09E6ED85AAB2}"/>
              </a:ext>
            </a:extLst>
          </p:cNvPr>
          <p:cNvSpPr txBox="1"/>
          <p:nvPr/>
        </p:nvSpPr>
        <p:spPr>
          <a:xfrm>
            <a:off x="789708" y="3640633"/>
            <a:ext cx="9725730" cy="2487212"/>
          </a:xfrm>
          <a:prstGeom prst="rect">
            <a:avLst/>
          </a:prstGeom>
        </p:spPr>
        <p:txBody>
          <a:bodyPr vert="horz" lIns="91440" tIns="45720" rIns="91440" bIns="45720" rtlCol="0" anchor="ctr">
            <a:normAutofit/>
          </a:bodyPr>
          <a:lstStyle/>
          <a:p>
            <a:pPr>
              <a:lnSpc>
                <a:spcPct val="90000"/>
              </a:lnSpc>
              <a:spcBef>
                <a:spcPts val="1000"/>
              </a:spcBef>
            </a:pPr>
            <a:r>
              <a:rPr lang="en-US" sz="2400" kern="1200" dirty="0">
                <a:solidFill>
                  <a:schemeClr val="tx2"/>
                </a:solidFill>
                <a:latin typeface="+mn-lt"/>
                <a:ea typeface="+mn-ea"/>
                <a:cs typeface="+mn-cs"/>
              </a:rPr>
              <a:t>The Creative Process</a:t>
            </a:r>
          </a:p>
          <a:p>
            <a:pPr>
              <a:lnSpc>
                <a:spcPct val="90000"/>
              </a:lnSpc>
              <a:spcBef>
                <a:spcPts val="1000"/>
              </a:spcBef>
            </a:pPr>
            <a:endParaRPr lang="en-US" sz="2400" kern="1200" dirty="0">
              <a:solidFill>
                <a:schemeClr val="tx2"/>
              </a:solidFill>
              <a:latin typeface="+mn-lt"/>
              <a:ea typeface="+mn-ea"/>
              <a:cs typeface="+mn-cs"/>
            </a:endParaRPr>
          </a:p>
          <a:p>
            <a:pPr>
              <a:lnSpc>
                <a:spcPct val="90000"/>
              </a:lnSpc>
              <a:spcBef>
                <a:spcPts val="1000"/>
              </a:spcBef>
            </a:pPr>
            <a:r>
              <a:rPr lang="en-US" sz="2400" kern="1200" dirty="0">
                <a:solidFill>
                  <a:schemeClr val="tx2"/>
                </a:solidFill>
                <a:latin typeface="+mn-lt"/>
                <a:ea typeface="+mn-ea"/>
                <a:cs typeface="+mn-cs"/>
              </a:rPr>
              <a:t>Each piece of art is handcrafted with precision and care. From the initial concept to the final product, our team works closely with clients to ensure their vision is brought to life. Our process involves selecting the finest materials, crafting the design, and finishing with expert detailing.</a:t>
            </a:r>
          </a:p>
        </p:txBody>
      </p:sp>
      <p:sp>
        <p:nvSpPr>
          <p:cNvPr id="3" name="TextBox 2">
            <a:extLst>
              <a:ext uri="{FF2B5EF4-FFF2-40B4-BE49-F238E27FC236}">
                <a16:creationId xmlns:a16="http://schemas.microsoft.com/office/drawing/2014/main" id="{A60DF6FD-310C-0261-CCF7-227AFBD3C34A}"/>
              </a:ext>
            </a:extLst>
          </p:cNvPr>
          <p:cNvSpPr txBox="1"/>
          <p:nvPr/>
        </p:nvSpPr>
        <p:spPr>
          <a:xfrm>
            <a:off x="613015" y="1401927"/>
            <a:ext cx="8337755" cy="1908215"/>
          </a:xfrm>
          <a:prstGeom prst="rect">
            <a:avLst/>
          </a:prstGeom>
          <a:noFill/>
        </p:spPr>
        <p:txBody>
          <a:bodyPr wrap="square">
            <a:spAutoFit/>
          </a:bodyPr>
          <a:lstStyle/>
          <a:p>
            <a:pPr>
              <a:spcAft>
                <a:spcPts val="600"/>
              </a:spcAft>
            </a:pPr>
            <a:r>
              <a:rPr lang="en-US" dirty="0">
                <a:solidFill>
                  <a:schemeClr val="bg1"/>
                </a:solidFill>
              </a:rPr>
              <a:t>Our Story</a:t>
            </a:r>
          </a:p>
          <a:p>
            <a:pPr>
              <a:spcAft>
                <a:spcPts val="600"/>
              </a:spcAft>
            </a:pPr>
            <a:endParaRPr lang="en-US" dirty="0">
              <a:solidFill>
                <a:schemeClr val="bg1"/>
              </a:solidFill>
            </a:endParaRPr>
          </a:p>
          <a:p>
            <a:pPr>
              <a:spcAft>
                <a:spcPts val="600"/>
              </a:spcAft>
            </a:pPr>
            <a:r>
              <a:rPr lang="en-US" dirty="0">
                <a:solidFill>
                  <a:schemeClr val="bg1"/>
                </a:solidFill>
              </a:rPr>
              <a:t>Clay Station 7 was founded in 2022 with a passion for art and craftsmanship. Our journey began with a simple idea – to turn cement, a basic construction material, into something extraordinary. Today, we continue to push the boundaries of creativity, delivering custom art pieces that capture the essence of every occasion</a:t>
            </a:r>
            <a:endParaRPr lang="en-NA" dirty="0">
              <a:solidFill>
                <a:schemeClr val="bg1"/>
              </a:solidFill>
            </a:endParaRPr>
          </a:p>
        </p:txBody>
      </p:sp>
      <p:sp>
        <p:nvSpPr>
          <p:cNvPr id="6" name="Rectangle: Rounded Corners 5">
            <a:extLst>
              <a:ext uri="{FF2B5EF4-FFF2-40B4-BE49-F238E27FC236}">
                <a16:creationId xmlns:a16="http://schemas.microsoft.com/office/drawing/2014/main" id="{BB34D7B5-C395-0AC7-1967-FA73B157722B}"/>
              </a:ext>
            </a:extLst>
          </p:cNvPr>
          <p:cNvSpPr/>
          <p:nvPr/>
        </p:nvSpPr>
        <p:spPr>
          <a:xfrm>
            <a:off x="6248400" y="601900"/>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About</a:t>
            </a:r>
            <a:endParaRPr lang="en-NA" dirty="0"/>
          </a:p>
        </p:txBody>
      </p:sp>
      <p:sp>
        <p:nvSpPr>
          <p:cNvPr id="7" name="Rectangle: Rounded Corners 6">
            <a:extLst>
              <a:ext uri="{FF2B5EF4-FFF2-40B4-BE49-F238E27FC236}">
                <a16:creationId xmlns:a16="http://schemas.microsoft.com/office/drawing/2014/main" id="{42E5E88B-9C96-CDDF-780F-EEF504AD3371}"/>
              </a:ext>
            </a:extLst>
          </p:cNvPr>
          <p:cNvSpPr/>
          <p:nvPr/>
        </p:nvSpPr>
        <p:spPr>
          <a:xfrm>
            <a:off x="5063613" y="606815"/>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Home</a:t>
            </a:r>
            <a:endParaRPr lang="en-NA" dirty="0"/>
          </a:p>
        </p:txBody>
      </p:sp>
      <p:sp>
        <p:nvSpPr>
          <p:cNvPr id="8" name="Rectangle: Rounded Corners 7">
            <a:extLst>
              <a:ext uri="{FF2B5EF4-FFF2-40B4-BE49-F238E27FC236}">
                <a16:creationId xmlns:a16="http://schemas.microsoft.com/office/drawing/2014/main" id="{FFECD362-873B-0F6E-AF17-85D0E7C0343D}"/>
              </a:ext>
            </a:extLst>
          </p:cNvPr>
          <p:cNvSpPr/>
          <p:nvPr/>
        </p:nvSpPr>
        <p:spPr>
          <a:xfrm>
            <a:off x="7433187" y="601900"/>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Gallery</a:t>
            </a:r>
            <a:endParaRPr lang="en-NA" dirty="0"/>
          </a:p>
        </p:txBody>
      </p:sp>
      <p:sp>
        <p:nvSpPr>
          <p:cNvPr id="9" name="Rectangle: Rounded Corners 8">
            <a:extLst>
              <a:ext uri="{FF2B5EF4-FFF2-40B4-BE49-F238E27FC236}">
                <a16:creationId xmlns:a16="http://schemas.microsoft.com/office/drawing/2014/main" id="{FC811DD8-6FB2-2151-94CD-69886661165B}"/>
              </a:ext>
            </a:extLst>
          </p:cNvPr>
          <p:cNvSpPr/>
          <p:nvPr/>
        </p:nvSpPr>
        <p:spPr>
          <a:xfrm>
            <a:off x="8617974" y="606815"/>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Custom</a:t>
            </a:r>
            <a:endParaRPr lang="en-NA" dirty="0"/>
          </a:p>
        </p:txBody>
      </p:sp>
      <p:sp>
        <p:nvSpPr>
          <p:cNvPr id="11" name="Rectangle: Rounded Corners 10">
            <a:extLst>
              <a:ext uri="{FF2B5EF4-FFF2-40B4-BE49-F238E27FC236}">
                <a16:creationId xmlns:a16="http://schemas.microsoft.com/office/drawing/2014/main" id="{3762FDDD-D0C8-97F1-A969-EF5763478ECC}"/>
              </a:ext>
            </a:extLst>
          </p:cNvPr>
          <p:cNvSpPr/>
          <p:nvPr/>
        </p:nvSpPr>
        <p:spPr>
          <a:xfrm>
            <a:off x="9802761" y="606815"/>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Shop</a:t>
            </a:r>
            <a:endParaRPr lang="en-NA" dirty="0"/>
          </a:p>
        </p:txBody>
      </p:sp>
      <p:sp>
        <p:nvSpPr>
          <p:cNvPr id="13" name="Rectangle: Rounded Corners 12">
            <a:extLst>
              <a:ext uri="{FF2B5EF4-FFF2-40B4-BE49-F238E27FC236}">
                <a16:creationId xmlns:a16="http://schemas.microsoft.com/office/drawing/2014/main" id="{928F4456-2AEF-8F01-3EA9-79066E11911F}"/>
              </a:ext>
            </a:extLst>
          </p:cNvPr>
          <p:cNvSpPr/>
          <p:nvPr/>
        </p:nvSpPr>
        <p:spPr>
          <a:xfrm>
            <a:off x="10987548" y="606815"/>
            <a:ext cx="1032387" cy="383458"/>
          </a:xfrm>
          <a:prstGeom prst="roundRect">
            <a:avLst/>
          </a:prstGeom>
          <a:solidFill>
            <a:srgbClr val="5353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Contact</a:t>
            </a:r>
            <a:endParaRPr lang="en-NA" dirty="0"/>
          </a:p>
        </p:txBody>
      </p:sp>
    </p:spTree>
    <p:extLst>
      <p:ext uri="{BB962C8B-B14F-4D97-AF65-F5344CB8AC3E}">
        <p14:creationId xmlns:p14="http://schemas.microsoft.com/office/powerpoint/2010/main" val="4139143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9B1ABD0-DE92-CB1F-EE39-0E1EFF3E8755}"/>
              </a:ext>
            </a:extLst>
          </p:cNvPr>
          <p:cNvSpPr txBox="1"/>
          <p:nvPr/>
        </p:nvSpPr>
        <p:spPr>
          <a:xfrm>
            <a:off x="899652" y="486697"/>
            <a:ext cx="1619802" cy="369332"/>
          </a:xfrm>
          <a:prstGeom prst="rect">
            <a:avLst/>
          </a:prstGeom>
          <a:noFill/>
        </p:spPr>
        <p:txBody>
          <a:bodyPr wrap="none" rtlCol="0">
            <a:spAutoFit/>
          </a:bodyPr>
          <a:lstStyle/>
          <a:p>
            <a:r>
              <a:rPr lang="en-US" dirty="0"/>
              <a:t>Meet the team</a:t>
            </a:r>
            <a:endParaRPr lang="en-NA" dirty="0"/>
          </a:p>
        </p:txBody>
      </p:sp>
      <p:sp>
        <p:nvSpPr>
          <p:cNvPr id="5" name="TextBox 4">
            <a:extLst>
              <a:ext uri="{FF2B5EF4-FFF2-40B4-BE49-F238E27FC236}">
                <a16:creationId xmlns:a16="http://schemas.microsoft.com/office/drawing/2014/main" id="{8AD331BD-21E5-8892-FCAB-EBDFCCC5E7B3}"/>
              </a:ext>
            </a:extLst>
          </p:cNvPr>
          <p:cNvSpPr txBox="1"/>
          <p:nvPr/>
        </p:nvSpPr>
        <p:spPr>
          <a:xfrm>
            <a:off x="1106129" y="1312606"/>
            <a:ext cx="2015808" cy="369332"/>
          </a:xfrm>
          <a:prstGeom prst="rect">
            <a:avLst/>
          </a:prstGeom>
          <a:noFill/>
        </p:spPr>
        <p:txBody>
          <a:bodyPr wrap="none" rtlCol="0">
            <a:spAutoFit/>
          </a:bodyPr>
          <a:lstStyle/>
          <a:p>
            <a:r>
              <a:rPr lang="en-US" dirty="0"/>
              <a:t>Founder and Artist</a:t>
            </a:r>
            <a:endParaRPr lang="en-NA" dirty="0"/>
          </a:p>
        </p:txBody>
      </p:sp>
      <p:sp>
        <p:nvSpPr>
          <p:cNvPr id="2" name="Rectangle 1">
            <a:extLst>
              <a:ext uri="{FF2B5EF4-FFF2-40B4-BE49-F238E27FC236}">
                <a16:creationId xmlns:a16="http://schemas.microsoft.com/office/drawing/2014/main" id="{9FD6F031-1833-92CA-499B-390270FDD730}"/>
              </a:ext>
            </a:extLst>
          </p:cNvPr>
          <p:cNvSpPr/>
          <p:nvPr/>
        </p:nvSpPr>
        <p:spPr>
          <a:xfrm>
            <a:off x="0" y="6492732"/>
            <a:ext cx="12192000" cy="350520"/>
          </a:xfrm>
          <a:prstGeom prst="rect">
            <a:avLst/>
          </a:prstGeom>
          <a:solidFill>
            <a:srgbClr val="35353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t>Address</a:t>
            </a:r>
            <a:r>
              <a:rPr lang="en-US" dirty="0"/>
              <a:t>: "123 Art Lane, Creative City, 56789 				© 2024 Clay Station 7. All rights reserved.</a:t>
            </a:r>
            <a:endParaRPr lang="en-NA" dirty="0"/>
          </a:p>
        </p:txBody>
      </p:sp>
    </p:spTree>
    <p:extLst>
      <p:ext uri="{BB962C8B-B14F-4D97-AF65-F5344CB8AC3E}">
        <p14:creationId xmlns:p14="http://schemas.microsoft.com/office/powerpoint/2010/main" val="2923318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1930</TotalTime>
  <Words>298</Words>
  <Application>Microsoft Office PowerPoint</Application>
  <PresentationFormat>Widescreen</PresentationFormat>
  <Paragraphs>33</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Aptos</vt:lpstr>
      <vt:lpstr>Aptos Display</vt:lpstr>
      <vt:lpstr>Arial</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201601746</dc:creator>
  <cp:lastModifiedBy>201601746</cp:lastModifiedBy>
  <cp:revision>4</cp:revision>
  <dcterms:created xsi:type="dcterms:W3CDTF">2024-08-25T21:36:01Z</dcterms:created>
  <dcterms:modified xsi:type="dcterms:W3CDTF">2024-08-27T23:22:06Z</dcterms:modified>
</cp:coreProperties>
</file>

<file path=docProps/thumbnail.jpeg>
</file>